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32004000" cx="39319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0">
          <p15:clr>
            <a:srgbClr val="747775"/>
          </p15:clr>
        </p15:guide>
        <p15:guide id="2" pos="1238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0" orient="horz"/>
        <p:guide pos="1238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322926" y="685800"/>
            <a:ext cx="4212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99c2cfedf6_0_0:notes"/>
          <p:cNvSpPr/>
          <p:nvPr>
            <p:ph idx="2" type="sldImg"/>
          </p:nvPr>
        </p:nvSpPr>
        <p:spPr>
          <a:xfrm>
            <a:off x="1322874" y="685800"/>
            <a:ext cx="4212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99c2cfe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298450" lvl="0" marL="457200" rtl="0" algn="l">
              <a:spcBef>
                <a:spcPts val="0"/>
              </a:spcBef>
              <a:spcAft>
                <a:spcPts val="0"/>
              </a:spcAft>
              <a:buSzPts val="1100"/>
              <a:buChar char="-"/>
            </a:pPr>
            <a:r>
              <a:rPr lang="en"/>
              <a:t>Use APA format. But if you need to shorten some journal or conference names, thats fine in a poster!</a:t>
            </a:r>
            <a:endParaRPr/>
          </a:p>
          <a:p>
            <a:pPr indent="-298450" lvl="0" marL="457200" rtl="0" algn="l">
              <a:spcBef>
                <a:spcPts val="0"/>
              </a:spcBef>
              <a:spcAft>
                <a:spcPts val="0"/>
              </a:spcAft>
              <a:buSzPts val="1100"/>
              <a:buChar char="-"/>
            </a:pPr>
            <a:r>
              <a:rPr lang="en"/>
              <a:t>Feel free to also reduce the font size if required.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Results</a:t>
            </a:r>
            <a:endParaRPr/>
          </a:p>
          <a:p>
            <a:pPr indent="-298450" lvl="0" marL="457200" rtl="0" algn="l">
              <a:spcBef>
                <a:spcPts val="0"/>
              </a:spcBef>
              <a:spcAft>
                <a:spcPts val="0"/>
              </a:spcAft>
              <a:buSzPts val="1100"/>
              <a:buChar char="-"/>
            </a:pPr>
            <a:r>
              <a:rPr lang="en"/>
              <a:t>Main </a:t>
            </a:r>
            <a:r>
              <a:rPr lang="en"/>
              <a:t>results in the paper. </a:t>
            </a:r>
            <a:endParaRPr/>
          </a:p>
          <a:p>
            <a:pPr indent="-298450" lvl="0" marL="457200" rtl="0" algn="l">
              <a:spcBef>
                <a:spcPts val="0"/>
              </a:spcBef>
              <a:spcAft>
                <a:spcPts val="0"/>
              </a:spcAft>
              <a:buSzPts val="1100"/>
              <a:buChar char="-"/>
            </a:pPr>
            <a:r>
              <a:rPr lang="en"/>
              <a:t>Ideally you should not be talking about more than two or three main results. If you have more than that, prioritize!</a:t>
            </a:r>
            <a:endParaRPr/>
          </a:p>
          <a:p>
            <a:pPr indent="-298450" lvl="0" marL="457200" rtl="0" algn="l">
              <a:spcBef>
                <a:spcPts val="0"/>
              </a:spcBef>
              <a:spcAft>
                <a:spcPts val="0"/>
              </a:spcAft>
              <a:buSzPts val="1100"/>
              <a:buChar char="-"/>
            </a:pPr>
            <a:r>
              <a:rPr lang="en"/>
              <a:t>This section should have the least amount of text. Use tables or graphs wherever possible!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340346" y="4632911"/>
            <a:ext cx="36638700" cy="12771600"/>
          </a:xfrm>
          <a:prstGeom prst="rect">
            <a:avLst/>
          </a:prstGeom>
        </p:spPr>
        <p:txBody>
          <a:bodyPr anchorCtr="0" anchor="b" bIns="451700" lIns="451700" spcFirstLastPara="1" rIns="451700" wrap="square" tIns="451700">
            <a:normAutofit/>
          </a:bodyPr>
          <a:lstStyle>
            <a:lvl1pPr lvl="0" algn="ctr">
              <a:spcBef>
                <a:spcPts val="0"/>
              </a:spcBef>
              <a:spcAft>
                <a:spcPts val="0"/>
              </a:spcAft>
              <a:buSzPts val="25700"/>
              <a:buNone/>
              <a:defRPr sz="25700"/>
            </a:lvl1pPr>
            <a:lvl2pPr lvl="1" algn="ctr">
              <a:spcBef>
                <a:spcPts val="0"/>
              </a:spcBef>
              <a:spcAft>
                <a:spcPts val="0"/>
              </a:spcAft>
              <a:buSzPts val="25700"/>
              <a:buNone/>
              <a:defRPr sz="25700"/>
            </a:lvl2pPr>
            <a:lvl3pPr lvl="2" algn="ctr">
              <a:spcBef>
                <a:spcPts val="0"/>
              </a:spcBef>
              <a:spcAft>
                <a:spcPts val="0"/>
              </a:spcAft>
              <a:buSzPts val="25700"/>
              <a:buNone/>
              <a:defRPr sz="25700"/>
            </a:lvl3pPr>
            <a:lvl4pPr lvl="3" algn="ctr">
              <a:spcBef>
                <a:spcPts val="0"/>
              </a:spcBef>
              <a:spcAft>
                <a:spcPts val="0"/>
              </a:spcAft>
              <a:buSzPts val="25700"/>
              <a:buNone/>
              <a:defRPr sz="25700"/>
            </a:lvl4pPr>
            <a:lvl5pPr lvl="4" algn="ctr">
              <a:spcBef>
                <a:spcPts val="0"/>
              </a:spcBef>
              <a:spcAft>
                <a:spcPts val="0"/>
              </a:spcAft>
              <a:buSzPts val="25700"/>
              <a:buNone/>
              <a:defRPr sz="25700"/>
            </a:lvl5pPr>
            <a:lvl6pPr lvl="5" algn="ctr">
              <a:spcBef>
                <a:spcPts val="0"/>
              </a:spcBef>
              <a:spcAft>
                <a:spcPts val="0"/>
              </a:spcAft>
              <a:buSzPts val="25700"/>
              <a:buNone/>
              <a:defRPr sz="25700"/>
            </a:lvl6pPr>
            <a:lvl7pPr lvl="6" algn="ctr">
              <a:spcBef>
                <a:spcPts val="0"/>
              </a:spcBef>
              <a:spcAft>
                <a:spcPts val="0"/>
              </a:spcAft>
              <a:buSzPts val="25700"/>
              <a:buNone/>
              <a:defRPr sz="25700"/>
            </a:lvl7pPr>
            <a:lvl8pPr lvl="7" algn="ctr">
              <a:spcBef>
                <a:spcPts val="0"/>
              </a:spcBef>
              <a:spcAft>
                <a:spcPts val="0"/>
              </a:spcAft>
              <a:buSzPts val="25700"/>
              <a:buNone/>
              <a:defRPr sz="25700"/>
            </a:lvl8pPr>
            <a:lvl9pPr lvl="8" algn="ctr">
              <a:spcBef>
                <a:spcPts val="0"/>
              </a:spcBef>
              <a:spcAft>
                <a:spcPts val="0"/>
              </a:spcAft>
              <a:buSzPts val="25700"/>
              <a:buNone/>
              <a:defRPr sz="25700"/>
            </a:lvl9pPr>
          </a:lstStyle>
          <a:p/>
        </p:txBody>
      </p:sp>
      <p:sp>
        <p:nvSpPr>
          <p:cNvPr id="11" name="Google Shape;11;p2"/>
          <p:cNvSpPr txBox="1"/>
          <p:nvPr>
            <p:ph idx="1" type="subTitle"/>
          </p:nvPr>
        </p:nvSpPr>
        <p:spPr>
          <a:xfrm>
            <a:off x="1340310" y="17634556"/>
            <a:ext cx="36638700" cy="4931700"/>
          </a:xfrm>
          <a:prstGeom prst="rect">
            <a:avLst/>
          </a:prstGeom>
        </p:spPr>
        <p:txBody>
          <a:bodyPr anchorCtr="0" anchor="t" bIns="451700" lIns="451700" spcFirstLastPara="1" rIns="451700" wrap="square" tIns="451700">
            <a:normAutofit/>
          </a:bodyPr>
          <a:lstStyle>
            <a:lvl1pPr lvl="0" algn="ctr">
              <a:lnSpc>
                <a:spcPct val="100000"/>
              </a:lnSpc>
              <a:spcBef>
                <a:spcPts val="0"/>
              </a:spcBef>
              <a:spcAft>
                <a:spcPts val="0"/>
              </a:spcAft>
              <a:buSzPts val="13800"/>
              <a:buNone/>
              <a:defRPr sz="13800"/>
            </a:lvl1pPr>
            <a:lvl2pPr lvl="1" algn="ctr">
              <a:lnSpc>
                <a:spcPct val="100000"/>
              </a:lnSpc>
              <a:spcBef>
                <a:spcPts val="0"/>
              </a:spcBef>
              <a:spcAft>
                <a:spcPts val="0"/>
              </a:spcAft>
              <a:buSzPts val="13800"/>
              <a:buNone/>
              <a:defRPr sz="13800"/>
            </a:lvl2pPr>
            <a:lvl3pPr lvl="2" algn="ctr">
              <a:lnSpc>
                <a:spcPct val="100000"/>
              </a:lnSpc>
              <a:spcBef>
                <a:spcPts val="0"/>
              </a:spcBef>
              <a:spcAft>
                <a:spcPts val="0"/>
              </a:spcAft>
              <a:buSzPts val="13800"/>
              <a:buNone/>
              <a:defRPr sz="13800"/>
            </a:lvl3pPr>
            <a:lvl4pPr lvl="3" algn="ctr">
              <a:lnSpc>
                <a:spcPct val="100000"/>
              </a:lnSpc>
              <a:spcBef>
                <a:spcPts val="0"/>
              </a:spcBef>
              <a:spcAft>
                <a:spcPts val="0"/>
              </a:spcAft>
              <a:buSzPts val="13800"/>
              <a:buNone/>
              <a:defRPr sz="13800"/>
            </a:lvl4pPr>
            <a:lvl5pPr lvl="4" algn="ctr">
              <a:lnSpc>
                <a:spcPct val="100000"/>
              </a:lnSpc>
              <a:spcBef>
                <a:spcPts val="0"/>
              </a:spcBef>
              <a:spcAft>
                <a:spcPts val="0"/>
              </a:spcAft>
              <a:buSzPts val="13800"/>
              <a:buNone/>
              <a:defRPr sz="13800"/>
            </a:lvl5pPr>
            <a:lvl6pPr lvl="5" algn="ctr">
              <a:lnSpc>
                <a:spcPct val="100000"/>
              </a:lnSpc>
              <a:spcBef>
                <a:spcPts val="0"/>
              </a:spcBef>
              <a:spcAft>
                <a:spcPts val="0"/>
              </a:spcAft>
              <a:buSzPts val="13800"/>
              <a:buNone/>
              <a:defRPr sz="13800"/>
            </a:lvl6pPr>
            <a:lvl7pPr lvl="6" algn="ctr">
              <a:lnSpc>
                <a:spcPct val="100000"/>
              </a:lnSpc>
              <a:spcBef>
                <a:spcPts val="0"/>
              </a:spcBef>
              <a:spcAft>
                <a:spcPts val="0"/>
              </a:spcAft>
              <a:buSzPts val="13800"/>
              <a:buNone/>
              <a:defRPr sz="13800"/>
            </a:lvl7pPr>
            <a:lvl8pPr lvl="7" algn="ctr">
              <a:lnSpc>
                <a:spcPct val="100000"/>
              </a:lnSpc>
              <a:spcBef>
                <a:spcPts val="0"/>
              </a:spcBef>
              <a:spcAft>
                <a:spcPts val="0"/>
              </a:spcAft>
              <a:buSzPts val="13800"/>
              <a:buNone/>
              <a:defRPr sz="13800"/>
            </a:lvl8pPr>
            <a:lvl9pPr lvl="8" algn="ctr">
              <a:lnSpc>
                <a:spcPct val="100000"/>
              </a:lnSpc>
              <a:spcBef>
                <a:spcPts val="0"/>
              </a:spcBef>
              <a:spcAft>
                <a:spcPts val="0"/>
              </a:spcAft>
              <a:buSzPts val="13800"/>
              <a:buNone/>
              <a:defRPr sz="13800"/>
            </a:lvl9pPr>
          </a:lstStyle>
          <a:p/>
        </p:txBody>
      </p:sp>
      <p:sp>
        <p:nvSpPr>
          <p:cNvPr id="12" name="Google Shape;12;p2"/>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340310" y="6882556"/>
            <a:ext cx="36638700" cy="12217200"/>
          </a:xfrm>
          <a:prstGeom prst="rect">
            <a:avLst/>
          </a:prstGeom>
        </p:spPr>
        <p:txBody>
          <a:bodyPr anchorCtr="0" anchor="b" bIns="451700" lIns="451700" spcFirstLastPara="1" rIns="451700" wrap="square" tIns="451700">
            <a:normAutofit/>
          </a:bodyPr>
          <a:lstStyle>
            <a:lvl1pPr lvl="0" algn="ctr">
              <a:spcBef>
                <a:spcPts val="0"/>
              </a:spcBef>
              <a:spcAft>
                <a:spcPts val="0"/>
              </a:spcAft>
              <a:buSzPts val="59300"/>
              <a:buNone/>
              <a:defRPr sz="59300"/>
            </a:lvl1pPr>
            <a:lvl2pPr lvl="1" algn="ctr">
              <a:spcBef>
                <a:spcPts val="0"/>
              </a:spcBef>
              <a:spcAft>
                <a:spcPts val="0"/>
              </a:spcAft>
              <a:buSzPts val="59300"/>
              <a:buNone/>
              <a:defRPr sz="59300"/>
            </a:lvl2pPr>
            <a:lvl3pPr lvl="2" algn="ctr">
              <a:spcBef>
                <a:spcPts val="0"/>
              </a:spcBef>
              <a:spcAft>
                <a:spcPts val="0"/>
              </a:spcAft>
              <a:buSzPts val="59300"/>
              <a:buNone/>
              <a:defRPr sz="59300"/>
            </a:lvl3pPr>
            <a:lvl4pPr lvl="3" algn="ctr">
              <a:spcBef>
                <a:spcPts val="0"/>
              </a:spcBef>
              <a:spcAft>
                <a:spcPts val="0"/>
              </a:spcAft>
              <a:buSzPts val="59300"/>
              <a:buNone/>
              <a:defRPr sz="59300"/>
            </a:lvl4pPr>
            <a:lvl5pPr lvl="4" algn="ctr">
              <a:spcBef>
                <a:spcPts val="0"/>
              </a:spcBef>
              <a:spcAft>
                <a:spcPts val="0"/>
              </a:spcAft>
              <a:buSzPts val="59300"/>
              <a:buNone/>
              <a:defRPr sz="59300"/>
            </a:lvl5pPr>
            <a:lvl6pPr lvl="5" algn="ctr">
              <a:spcBef>
                <a:spcPts val="0"/>
              </a:spcBef>
              <a:spcAft>
                <a:spcPts val="0"/>
              </a:spcAft>
              <a:buSzPts val="59300"/>
              <a:buNone/>
              <a:defRPr sz="59300"/>
            </a:lvl6pPr>
            <a:lvl7pPr lvl="6" algn="ctr">
              <a:spcBef>
                <a:spcPts val="0"/>
              </a:spcBef>
              <a:spcAft>
                <a:spcPts val="0"/>
              </a:spcAft>
              <a:buSzPts val="59300"/>
              <a:buNone/>
              <a:defRPr sz="59300"/>
            </a:lvl7pPr>
            <a:lvl8pPr lvl="7" algn="ctr">
              <a:spcBef>
                <a:spcPts val="0"/>
              </a:spcBef>
              <a:spcAft>
                <a:spcPts val="0"/>
              </a:spcAft>
              <a:buSzPts val="59300"/>
              <a:buNone/>
              <a:defRPr sz="59300"/>
            </a:lvl8pPr>
            <a:lvl9pPr lvl="8" algn="ctr">
              <a:spcBef>
                <a:spcPts val="0"/>
              </a:spcBef>
              <a:spcAft>
                <a:spcPts val="0"/>
              </a:spcAft>
              <a:buSzPts val="59300"/>
              <a:buNone/>
              <a:defRPr sz="59300"/>
            </a:lvl9pPr>
          </a:lstStyle>
          <a:p>
            <a:r>
              <a:t>xx%</a:t>
            </a:r>
          </a:p>
        </p:txBody>
      </p:sp>
      <p:sp>
        <p:nvSpPr>
          <p:cNvPr id="46" name="Google Shape;46;p11"/>
          <p:cNvSpPr txBox="1"/>
          <p:nvPr>
            <p:ph idx="1" type="body"/>
          </p:nvPr>
        </p:nvSpPr>
        <p:spPr>
          <a:xfrm>
            <a:off x="1340310" y="19613844"/>
            <a:ext cx="36638700" cy="8094000"/>
          </a:xfrm>
          <a:prstGeom prst="rect">
            <a:avLst/>
          </a:prstGeom>
        </p:spPr>
        <p:txBody>
          <a:bodyPr anchorCtr="0" anchor="t" bIns="451700" lIns="451700" spcFirstLastPara="1" rIns="451700" wrap="square" tIns="451700">
            <a:normAutofit/>
          </a:bodyPr>
          <a:lstStyle>
            <a:lvl1pPr indent="-793750" lvl="0" marL="457200" algn="ctr">
              <a:spcBef>
                <a:spcPts val="0"/>
              </a:spcBef>
              <a:spcAft>
                <a:spcPts val="0"/>
              </a:spcAft>
              <a:buSzPts val="8900"/>
              <a:buChar char="●"/>
              <a:defRPr/>
            </a:lvl1pPr>
            <a:lvl2pPr indent="-666750" lvl="1" marL="914400" algn="ctr">
              <a:spcBef>
                <a:spcPts val="0"/>
              </a:spcBef>
              <a:spcAft>
                <a:spcPts val="0"/>
              </a:spcAft>
              <a:buSzPts val="6900"/>
              <a:buChar char="○"/>
              <a:defRPr/>
            </a:lvl2pPr>
            <a:lvl3pPr indent="-666750" lvl="2" marL="1371600" algn="ctr">
              <a:spcBef>
                <a:spcPts val="0"/>
              </a:spcBef>
              <a:spcAft>
                <a:spcPts val="0"/>
              </a:spcAft>
              <a:buSzPts val="6900"/>
              <a:buChar char="■"/>
              <a:defRPr/>
            </a:lvl3pPr>
            <a:lvl4pPr indent="-666750" lvl="3" marL="1828800" algn="ctr">
              <a:spcBef>
                <a:spcPts val="0"/>
              </a:spcBef>
              <a:spcAft>
                <a:spcPts val="0"/>
              </a:spcAft>
              <a:buSzPts val="6900"/>
              <a:buChar char="●"/>
              <a:defRPr/>
            </a:lvl4pPr>
            <a:lvl5pPr indent="-666750" lvl="4" marL="2286000" algn="ctr">
              <a:spcBef>
                <a:spcPts val="0"/>
              </a:spcBef>
              <a:spcAft>
                <a:spcPts val="0"/>
              </a:spcAft>
              <a:buSzPts val="6900"/>
              <a:buChar char="○"/>
              <a:defRPr/>
            </a:lvl5pPr>
            <a:lvl6pPr indent="-666750" lvl="5" marL="2743200" algn="ctr">
              <a:spcBef>
                <a:spcPts val="0"/>
              </a:spcBef>
              <a:spcAft>
                <a:spcPts val="0"/>
              </a:spcAft>
              <a:buSzPts val="6900"/>
              <a:buChar char="■"/>
              <a:defRPr/>
            </a:lvl6pPr>
            <a:lvl7pPr indent="-666750" lvl="6" marL="3200400" algn="ctr">
              <a:spcBef>
                <a:spcPts val="0"/>
              </a:spcBef>
              <a:spcAft>
                <a:spcPts val="0"/>
              </a:spcAft>
              <a:buSzPts val="6900"/>
              <a:buChar char="●"/>
              <a:defRPr/>
            </a:lvl7pPr>
            <a:lvl8pPr indent="-666750" lvl="7" marL="3657600" algn="ctr">
              <a:spcBef>
                <a:spcPts val="0"/>
              </a:spcBef>
              <a:spcAft>
                <a:spcPts val="0"/>
              </a:spcAft>
              <a:buSzPts val="6900"/>
              <a:buChar char="○"/>
              <a:defRPr/>
            </a:lvl8pPr>
            <a:lvl9pPr indent="-666750" lvl="8" marL="4114800" algn="ctr">
              <a:spcBef>
                <a:spcPts val="0"/>
              </a:spcBef>
              <a:spcAft>
                <a:spcPts val="0"/>
              </a:spcAft>
              <a:buSzPts val="6900"/>
              <a:buChar char="■"/>
              <a:defRPr/>
            </a:lvl9pPr>
          </a:lstStyle>
          <a:p/>
        </p:txBody>
      </p:sp>
      <p:sp>
        <p:nvSpPr>
          <p:cNvPr id="47" name="Google Shape;47;p11"/>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340310" y="13383067"/>
            <a:ext cx="36638700" cy="5238000"/>
          </a:xfrm>
          <a:prstGeom prst="rect">
            <a:avLst/>
          </a:prstGeom>
        </p:spPr>
        <p:txBody>
          <a:bodyPr anchorCtr="0" anchor="ctr" bIns="451700" lIns="451700" spcFirstLastPara="1" rIns="451700" wrap="square" tIns="451700">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5" name="Google Shape;15;p3"/>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340310" y="2769044"/>
            <a:ext cx="36638700" cy="3563400"/>
          </a:xfrm>
          <a:prstGeom prst="rect">
            <a:avLst/>
          </a:prstGeom>
        </p:spPr>
        <p:txBody>
          <a:bodyPr anchorCtr="0" anchor="t" bIns="451700" lIns="451700" spcFirstLastPara="1" rIns="451700" wrap="square" tIns="451700">
            <a:normAutofit/>
          </a:bodyPr>
          <a:lstStyle>
            <a:lvl1pPr lvl="0">
              <a:spcBef>
                <a:spcPts val="0"/>
              </a:spcBef>
              <a:spcAft>
                <a:spcPts val="0"/>
              </a:spcAft>
              <a:buSzPts val="13800"/>
              <a:buNone/>
              <a:defRPr/>
            </a:lvl1pPr>
            <a:lvl2pPr lvl="1">
              <a:spcBef>
                <a:spcPts val="0"/>
              </a:spcBef>
              <a:spcAft>
                <a:spcPts val="0"/>
              </a:spcAft>
              <a:buSzPts val="13800"/>
              <a:buNone/>
              <a:defRPr/>
            </a:lvl2pPr>
            <a:lvl3pPr lvl="2">
              <a:spcBef>
                <a:spcPts val="0"/>
              </a:spcBef>
              <a:spcAft>
                <a:spcPts val="0"/>
              </a:spcAft>
              <a:buSzPts val="13800"/>
              <a:buNone/>
              <a:defRPr/>
            </a:lvl3pPr>
            <a:lvl4pPr lvl="3">
              <a:spcBef>
                <a:spcPts val="0"/>
              </a:spcBef>
              <a:spcAft>
                <a:spcPts val="0"/>
              </a:spcAft>
              <a:buSzPts val="13800"/>
              <a:buNone/>
              <a:defRPr/>
            </a:lvl4pPr>
            <a:lvl5pPr lvl="4">
              <a:spcBef>
                <a:spcPts val="0"/>
              </a:spcBef>
              <a:spcAft>
                <a:spcPts val="0"/>
              </a:spcAft>
              <a:buSzPts val="13800"/>
              <a:buNone/>
              <a:defRPr/>
            </a:lvl5pPr>
            <a:lvl6pPr lvl="5">
              <a:spcBef>
                <a:spcPts val="0"/>
              </a:spcBef>
              <a:spcAft>
                <a:spcPts val="0"/>
              </a:spcAft>
              <a:buSzPts val="13800"/>
              <a:buNone/>
              <a:defRPr/>
            </a:lvl6pPr>
            <a:lvl7pPr lvl="6">
              <a:spcBef>
                <a:spcPts val="0"/>
              </a:spcBef>
              <a:spcAft>
                <a:spcPts val="0"/>
              </a:spcAft>
              <a:buSzPts val="13800"/>
              <a:buNone/>
              <a:defRPr/>
            </a:lvl7pPr>
            <a:lvl8pPr lvl="7">
              <a:spcBef>
                <a:spcPts val="0"/>
              </a:spcBef>
              <a:spcAft>
                <a:spcPts val="0"/>
              </a:spcAft>
              <a:buSzPts val="13800"/>
              <a:buNone/>
              <a:defRPr/>
            </a:lvl8pPr>
            <a:lvl9pPr lvl="8">
              <a:spcBef>
                <a:spcPts val="0"/>
              </a:spcBef>
              <a:spcAft>
                <a:spcPts val="0"/>
              </a:spcAft>
              <a:buSzPts val="13800"/>
              <a:buNone/>
              <a:defRPr/>
            </a:lvl9pPr>
          </a:lstStyle>
          <a:p/>
        </p:txBody>
      </p:sp>
      <p:sp>
        <p:nvSpPr>
          <p:cNvPr id="18" name="Google Shape;18;p4"/>
          <p:cNvSpPr txBox="1"/>
          <p:nvPr>
            <p:ph idx="1" type="body"/>
          </p:nvPr>
        </p:nvSpPr>
        <p:spPr>
          <a:xfrm>
            <a:off x="1340310" y="7170956"/>
            <a:ext cx="36638700" cy="21257700"/>
          </a:xfrm>
          <a:prstGeom prst="rect">
            <a:avLst/>
          </a:prstGeom>
        </p:spPr>
        <p:txBody>
          <a:bodyPr anchorCtr="0" anchor="t" bIns="451700" lIns="451700" spcFirstLastPara="1" rIns="451700" wrap="square" tIns="451700">
            <a:normAutofit/>
          </a:bodyPr>
          <a:lstStyle>
            <a:lvl1pPr indent="-793750" lvl="0" marL="457200">
              <a:spcBef>
                <a:spcPts val="0"/>
              </a:spcBef>
              <a:spcAft>
                <a:spcPts val="0"/>
              </a:spcAft>
              <a:buSzPts val="8900"/>
              <a:buChar char="●"/>
              <a:defRPr/>
            </a:lvl1pPr>
            <a:lvl2pPr indent="-666750" lvl="1" marL="914400">
              <a:spcBef>
                <a:spcPts val="0"/>
              </a:spcBef>
              <a:spcAft>
                <a:spcPts val="0"/>
              </a:spcAft>
              <a:buSzPts val="6900"/>
              <a:buChar char="○"/>
              <a:defRPr/>
            </a:lvl2pPr>
            <a:lvl3pPr indent="-666750" lvl="2" marL="1371600">
              <a:spcBef>
                <a:spcPts val="0"/>
              </a:spcBef>
              <a:spcAft>
                <a:spcPts val="0"/>
              </a:spcAft>
              <a:buSzPts val="6900"/>
              <a:buChar char="■"/>
              <a:defRPr/>
            </a:lvl3pPr>
            <a:lvl4pPr indent="-666750" lvl="3" marL="1828800">
              <a:spcBef>
                <a:spcPts val="0"/>
              </a:spcBef>
              <a:spcAft>
                <a:spcPts val="0"/>
              </a:spcAft>
              <a:buSzPts val="6900"/>
              <a:buChar char="●"/>
              <a:defRPr/>
            </a:lvl4pPr>
            <a:lvl5pPr indent="-666750" lvl="4" marL="2286000">
              <a:spcBef>
                <a:spcPts val="0"/>
              </a:spcBef>
              <a:spcAft>
                <a:spcPts val="0"/>
              </a:spcAft>
              <a:buSzPts val="6900"/>
              <a:buChar char="○"/>
              <a:defRPr/>
            </a:lvl5pPr>
            <a:lvl6pPr indent="-666750" lvl="5" marL="2743200">
              <a:spcBef>
                <a:spcPts val="0"/>
              </a:spcBef>
              <a:spcAft>
                <a:spcPts val="0"/>
              </a:spcAft>
              <a:buSzPts val="6900"/>
              <a:buChar char="■"/>
              <a:defRPr/>
            </a:lvl6pPr>
            <a:lvl7pPr indent="-666750" lvl="6" marL="3200400">
              <a:spcBef>
                <a:spcPts val="0"/>
              </a:spcBef>
              <a:spcAft>
                <a:spcPts val="0"/>
              </a:spcAft>
              <a:buSzPts val="6900"/>
              <a:buChar char="●"/>
              <a:defRPr/>
            </a:lvl7pPr>
            <a:lvl8pPr indent="-666750" lvl="7" marL="3657600">
              <a:spcBef>
                <a:spcPts val="0"/>
              </a:spcBef>
              <a:spcAft>
                <a:spcPts val="0"/>
              </a:spcAft>
              <a:buSzPts val="6900"/>
              <a:buChar char="○"/>
              <a:defRPr/>
            </a:lvl8pPr>
            <a:lvl9pPr indent="-666750" lvl="8" marL="4114800">
              <a:spcBef>
                <a:spcPts val="0"/>
              </a:spcBef>
              <a:spcAft>
                <a:spcPts val="0"/>
              </a:spcAft>
              <a:buSzPts val="6900"/>
              <a:buChar char="■"/>
              <a:defRPr/>
            </a:lvl9pPr>
          </a:lstStyle>
          <a:p/>
        </p:txBody>
      </p:sp>
      <p:sp>
        <p:nvSpPr>
          <p:cNvPr id="19" name="Google Shape;19;p4"/>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340310" y="2769044"/>
            <a:ext cx="36638700" cy="3563400"/>
          </a:xfrm>
          <a:prstGeom prst="rect">
            <a:avLst/>
          </a:prstGeom>
        </p:spPr>
        <p:txBody>
          <a:bodyPr anchorCtr="0" anchor="t" bIns="451700" lIns="451700" spcFirstLastPara="1" rIns="451700" wrap="square" tIns="451700">
            <a:normAutofit/>
          </a:bodyPr>
          <a:lstStyle>
            <a:lvl1pPr lvl="0">
              <a:spcBef>
                <a:spcPts val="0"/>
              </a:spcBef>
              <a:spcAft>
                <a:spcPts val="0"/>
              </a:spcAft>
              <a:buSzPts val="13800"/>
              <a:buNone/>
              <a:defRPr/>
            </a:lvl1pPr>
            <a:lvl2pPr lvl="1">
              <a:spcBef>
                <a:spcPts val="0"/>
              </a:spcBef>
              <a:spcAft>
                <a:spcPts val="0"/>
              </a:spcAft>
              <a:buSzPts val="13800"/>
              <a:buNone/>
              <a:defRPr/>
            </a:lvl2pPr>
            <a:lvl3pPr lvl="2">
              <a:spcBef>
                <a:spcPts val="0"/>
              </a:spcBef>
              <a:spcAft>
                <a:spcPts val="0"/>
              </a:spcAft>
              <a:buSzPts val="13800"/>
              <a:buNone/>
              <a:defRPr/>
            </a:lvl3pPr>
            <a:lvl4pPr lvl="3">
              <a:spcBef>
                <a:spcPts val="0"/>
              </a:spcBef>
              <a:spcAft>
                <a:spcPts val="0"/>
              </a:spcAft>
              <a:buSzPts val="13800"/>
              <a:buNone/>
              <a:defRPr/>
            </a:lvl4pPr>
            <a:lvl5pPr lvl="4">
              <a:spcBef>
                <a:spcPts val="0"/>
              </a:spcBef>
              <a:spcAft>
                <a:spcPts val="0"/>
              </a:spcAft>
              <a:buSzPts val="13800"/>
              <a:buNone/>
              <a:defRPr/>
            </a:lvl5pPr>
            <a:lvl6pPr lvl="5">
              <a:spcBef>
                <a:spcPts val="0"/>
              </a:spcBef>
              <a:spcAft>
                <a:spcPts val="0"/>
              </a:spcAft>
              <a:buSzPts val="13800"/>
              <a:buNone/>
              <a:defRPr/>
            </a:lvl6pPr>
            <a:lvl7pPr lvl="6">
              <a:spcBef>
                <a:spcPts val="0"/>
              </a:spcBef>
              <a:spcAft>
                <a:spcPts val="0"/>
              </a:spcAft>
              <a:buSzPts val="13800"/>
              <a:buNone/>
              <a:defRPr/>
            </a:lvl7pPr>
            <a:lvl8pPr lvl="7">
              <a:spcBef>
                <a:spcPts val="0"/>
              </a:spcBef>
              <a:spcAft>
                <a:spcPts val="0"/>
              </a:spcAft>
              <a:buSzPts val="13800"/>
              <a:buNone/>
              <a:defRPr/>
            </a:lvl8pPr>
            <a:lvl9pPr lvl="8">
              <a:spcBef>
                <a:spcPts val="0"/>
              </a:spcBef>
              <a:spcAft>
                <a:spcPts val="0"/>
              </a:spcAft>
              <a:buSzPts val="13800"/>
              <a:buNone/>
              <a:defRPr/>
            </a:lvl9pPr>
          </a:lstStyle>
          <a:p/>
        </p:txBody>
      </p:sp>
      <p:sp>
        <p:nvSpPr>
          <p:cNvPr id="22" name="Google Shape;22;p5"/>
          <p:cNvSpPr txBox="1"/>
          <p:nvPr>
            <p:ph idx="1" type="body"/>
          </p:nvPr>
        </p:nvSpPr>
        <p:spPr>
          <a:xfrm>
            <a:off x="1340310" y="7170956"/>
            <a:ext cx="17199600" cy="21257700"/>
          </a:xfrm>
          <a:prstGeom prst="rect">
            <a:avLst/>
          </a:prstGeom>
        </p:spPr>
        <p:txBody>
          <a:bodyPr anchorCtr="0" anchor="t" bIns="451700" lIns="451700" spcFirstLastPara="1" rIns="451700" wrap="square" tIns="451700">
            <a:normAutofit/>
          </a:bodyPr>
          <a:lstStyle>
            <a:lvl1pPr indent="-666750" lvl="0" marL="457200">
              <a:spcBef>
                <a:spcPts val="0"/>
              </a:spcBef>
              <a:spcAft>
                <a:spcPts val="0"/>
              </a:spcAft>
              <a:buSzPts val="6900"/>
              <a:buChar char="●"/>
              <a:defRPr sz="6900"/>
            </a:lvl1pPr>
            <a:lvl2pPr indent="-603250" lvl="1" marL="914400">
              <a:spcBef>
                <a:spcPts val="0"/>
              </a:spcBef>
              <a:spcAft>
                <a:spcPts val="0"/>
              </a:spcAft>
              <a:buSzPts val="5900"/>
              <a:buChar char="○"/>
              <a:defRPr sz="5900"/>
            </a:lvl2pPr>
            <a:lvl3pPr indent="-603250" lvl="2" marL="1371600">
              <a:spcBef>
                <a:spcPts val="0"/>
              </a:spcBef>
              <a:spcAft>
                <a:spcPts val="0"/>
              </a:spcAft>
              <a:buSzPts val="5900"/>
              <a:buChar char="■"/>
              <a:defRPr sz="5900"/>
            </a:lvl3pPr>
            <a:lvl4pPr indent="-603250" lvl="3" marL="1828800">
              <a:spcBef>
                <a:spcPts val="0"/>
              </a:spcBef>
              <a:spcAft>
                <a:spcPts val="0"/>
              </a:spcAft>
              <a:buSzPts val="5900"/>
              <a:buChar char="●"/>
              <a:defRPr sz="5900"/>
            </a:lvl4pPr>
            <a:lvl5pPr indent="-603250" lvl="4" marL="2286000">
              <a:spcBef>
                <a:spcPts val="0"/>
              </a:spcBef>
              <a:spcAft>
                <a:spcPts val="0"/>
              </a:spcAft>
              <a:buSzPts val="5900"/>
              <a:buChar char="○"/>
              <a:defRPr sz="5900"/>
            </a:lvl5pPr>
            <a:lvl6pPr indent="-603250" lvl="5" marL="2743200">
              <a:spcBef>
                <a:spcPts val="0"/>
              </a:spcBef>
              <a:spcAft>
                <a:spcPts val="0"/>
              </a:spcAft>
              <a:buSzPts val="5900"/>
              <a:buChar char="■"/>
              <a:defRPr sz="5900"/>
            </a:lvl6pPr>
            <a:lvl7pPr indent="-603250" lvl="6" marL="3200400">
              <a:spcBef>
                <a:spcPts val="0"/>
              </a:spcBef>
              <a:spcAft>
                <a:spcPts val="0"/>
              </a:spcAft>
              <a:buSzPts val="5900"/>
              <a:buChar char="●"/>
              <a:defRPr sz="5900"/>
            </a:lvl7pPr>
            <a:lvl8pPr indent="-603250" lvl="7" marL="3657600">
              <a:spcBef>
                <a:spcPts val="0"/>
              </a:spcBef>
              <a:spcAft>
                <a:spcPts val="0"/>
              </a:spcAft>
              <a:buSzPts val="5900"/>
              <a:buChar char="○"/>
              <a:defRPr sz="5900"/>
            </a:lvl8pPr>
            <a:lvl9pPr indent="-603250" lvl="8" marL="4114800">
              <a:spcBef>
                <a:spcPts val="0"/>
              </a:spcBef>
              <a:spcAft>
                <a:spcPts val="0"/>
              </a:spcAft>
              <a:buSzPts val="5900"/>
              <a:buChar char="■"/>
              <a:defRPr sz="5900"/>
            </a:lvl9pPr>
          </a:lstStyle>
          <a:p/>
        </p:txBody>
      </p:sp>
      <p:sp>
        <p:nvSpPr>
          <p:cNvPr id="23" name="Google Shape;23;p5"/>
          <p:cNvSpPr txBox="1"/>
          <p:nvPr>
            <p:ph idx="2" type="body"/>
          </p:nvPr>
        </p:nvSpPr>
        <p:spPr>
          <a:xfrm>
            <a:off x="20779320" y="7170956"/>
            <a:ext cx="17199600" cy="21257700"/>
          </a:xfrm>
          <a:prstGeom prst="rect">
            <a:avLst/>
          </a:prstGeom>
        </p:spPr>
        <p:txBody>
          <a:bodyPr anchorCtr="0" anchor="t" bIns="451700" lIns="451700" spcFirstLastPara="1" rIns="451700" wrap="square" tIns="451700">
            <a:normAutofit/>
          </a:bodyPr>
          <a:lstStyle>
            <a:lvl1pPr indent="-666750" lvl="0" marL="457200">
              <a:spcBef>
                <a:spcPts val="0"/>
              </a:spcBef>
              <a:spcAft>
                <a:spcPts val="0"/>
              </a:spcAft>
              <a:buSzPts val="6900"/>
              <a:buChar char="●"/>
              <a:defRPr sz="6900"/>
            </a:lvl1pPr>
            <a:lvl2pPr indent="-603250" lvl="1" marL="914400">
              <a:spcBef>
                <a:spcPts val="0"/>
              </a:spcBef>
              <a:spcAft>
                <a:spcPts val="0"/>
              </a:spcAft>
              <a:buSzPts val="5900"/>
              <a:buChar char="○"/>
              <a:defRPr sz="5900"/>
            </a:lvl2pPr>
            <a:lvl3pPr indent="-603250" lvl="2" marL="1371600">
              <a:spcBef>
                <a:spcPts val="0"/>
              </a:spcBef>
              <a:spcAft>
                <a:spcPts val="0"/>
              </a:spcAft>
              <a:buSzPts val="5900"/>
              <a:buChar char="■"/>
              <a:defRPr sz="5900"/>
            </a:lvl3pPr>
            <a:lvl4pPr indent="-603250" lvl="3" marL="1828800">
              <a:spcBef>
                <a:spcPts val="0"/>
              </a:spcBef>
              <a:spcAft>
                <a:spcPts val="0"/>
              </a:spcAft>
              <a:buSzPts val="5900"/>
              <a:buChar char="●"/>
              <a:defRPr sz="5900"/>
            </a:lvl4pPr>
            <a:lvl5pPr indent="-603250" lvl="4" marL="2286000">
              <a:spcBef>
                <a:spcPts val="0"/>
              </a:spcBef>
              <a:spcAft>
                <a:spcPts val="0"/>
              </a:spcAft>
              <a:buSzPts val="5900"/>
              <a:buChar char="○"/>
              <a:defRPr sz="5900"/>
            </a:lvl5pPr>
            <a:lvl6pPr indent="-603250" lvl="5" marL="2743200">
              <a:spcBef>
                <a:spcPts val="0"/>
              </a:spcBef>
              <a:spcAft>
                <a:spcPts val="0"/>
              </a:spcAft>
              <a:buSzPts val="5900"/>
              <a:buChar char="■"/>
              <a:defRPr sz="5900"/>
            </a:lvl6pPr>
            <a:lvl7pPr indent="-603250" lvl="6" marL="3200400">
              <a:spcBef>
                <a:spcPts val="0"/>
              </a:spcBef>
              <a:spcAft>
                <a:spcPts val="0"/>
              </a:spcAft>
              <a:buSzPts val="5900"/>
              <a:buChar char="●"/>
              <a:defRPr sz="5900"/>
            </a:lvl7pPr>
            <a:lvl8pPr indent="-603250" lvl="7" marL="3657600">
              <a:spcBef>
                <a:spcPts val="0"/>
              </a:spcBef>
              <a:spcAft>
                <a:spcPts val="0"/>
              </a:spcAft>
              <a:buSzPts val="5900"/>
              <a:buChar char="○"/>
              <a:defRPr sz="5900"/>
            </a:lvl8pPr>
            <a:lvl9pPr indent="-603250" lvl="8" marL="4114800">
              <a:spcBef>
                <a:spcPts val="0"/>
              </a:spcBef>
              <a:spcAft>
                <a:spcPts val="0"/>
              </a:spcAft>
              <a:buSzPts val="5900"/>
              <a:buChar char="■"/>
              <a:defRPr sz="5900"/>
            </a:lvl9pPr>
          </a:lstStyle>
          <a:p/>
        </p:txBody>
      </p:sp>
      <p:sp>
        <p:nvSpPr>
          <p:cNvPr id="24" name="Google Shape;24;p5"/>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340310" y="2769044"/>
            <a:ext cx="36638700" cy="3563400"/>
          </a:xfrm>
          <a:prstGeom prst="rect">
            <a:avLst/>
          </a:prstGeom>
        </p:spPr>
        <p:txBody>
          <a:bodyPr anchorCtr="0" anchor="t" bIns="451700" lIns="451700" spcFirstLastPara="1" rIns="451700" wrap="square" tIns="451700">
            <a:normAutofit/>
          </a:bodyPr>
          <a:lstStyle>
            <a:lvl1pPr lvl="0">
              <a:spcBef>
                <a:spcPts val="0"/>
              </a:spcBef>
              <a:spcAft>
                <a:spcPts val="0"/>
              </a:spcAft>
              <a:buSzPts val="13800"/>
              <a:buNone/>
              <a:defRPr/>
            </a:lvl1pPr>
            <a:lvl2pPr lvl="1">
              <a:spcBef>
                <a:spcPts val="0"/>
              </a:spcBef>
              <a:spcAft>
                <a:spcPts val="0"/>
              </a:spcAft>
              <a:buSzPts val="13800"/>
              <a:buNone/>
              <a:defRPr/>
            </a:lvl2pPr>
            <a:lvl3pPr lvl="2">
              <a:spcBef>
                <a:spcPts val="0"/>
              </a:spcBef>
              <a:spcAft>
                <a:spcPts val="0"/>
              </a:spcAft>
              <a:buSzPts val="13800"/>
              <a:buNone/>
              <a:defRPr/>
            </a:lvl3pPr>
            <a:lvl4pPr lvl="3">
              <a:spcBef>
                <a:spcPts val="0"/>
              </a:spcBef>
              <a:spcAft>
                <a:spcPts val="0"/>
              </a:spcAft>
              <a:buSzPts val="13800"/>
              <a:buNone/>
              <a:defRPr/>
            </a:lvl4pPr>
            <a:lvl5pPr lvl="4">
              <a:spcBef>
                <a:spcPts val="0"/>
              </a:spcBef>
              <a:spcAft>
                <a:spcPts val="0"/>
              </a:spcAft>
              <a:buSzPts val="13800"/>
              <a:buNone/>
              <a:defRPr/>
            </a:lvl5pPr>
            <a:lvl6pPr lvl="5">
              <a:spcBef>
                <a:spcPts val="0"/>
              </a:spcBef>
              <a:spcAft>
                <a:spcPts val="0"/>
              </a:spcAft>
              <a:buSzPts val="13800"/>
              <a:buNone/>
              <a:defRPr/>
            </a:lvl6pPr>
            <a:lvl7pPr lvl="6">
              <a:spcBef>
                <a:spcPts val="0"/>
              </a:spcBef>
              <a:spcAft>
                <a:spcPts val="0"/>
              </a:spcAft>
              <a:buSzPts val="13800"/>
              <a:buNone/>
              <a:defRPr/>
            </a:lvl7pPr>
            <a:lvl8pPr lvl="7">
              <a:spcBef>
                <a:spcPts val="0"/>
              </a:spcBef>
              <a:spcAft>
                <a:spcPts val="0"/>
              </a:spcAft>
              <a:buSzPts val="13800"/>
              <a:buNone/>
              <a:defRPr/>
            </a:lvl8pPr>
            <a:lvl9pPr lvl="8">
              <a:spcBef>
                <a:spcPts val="0"/>
              </a:spcBef>
              <a:spcAft>
                <a:spcPts val="0"/>
              </a:spcAft>
              <a:buSzPts val="13800"/>
              <a:buNone/>
              <a:defRPr/>
            </a:lvl9pPr>
          </a:lstStyle>
          <a:p/>
        </p:txBody>
      </p:sp>
      <p:sp>
        <p:nvSpPr>
          <p:cNvPr id="27" name="Google Shape;27;p6"/>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340310" y="3457067"/>
            <a:ext cx="12074400" cy="4702200"/>
          </a:xfrm>
          <a:prstGeom prst="rect">
            <a:avLst/>
          </a:prstGeom>
        </p:spPr>
        <p:txBody>
          <a:bodyPr anchorCtr="0" anchor="b" bIns="451700" lIns="451700" spcFirstLastPara="1" rIns="451700" wrap="square" tIns="451700">
            <a:normAutofit/>
          </a:bodyPr>
          <a:lstStyle>
            <a:lvl1pPr lvl="0">
              <a:spcBef>
                <a:spcPts val="0"/>
              </a:spcBef>
              <a:spcAft>
                <a:spcPts val="0"/>
              </a:spcAft>
              <a:buSzPts val="11900"/>
              <a:buNone/>
              <a:defRPr sz="11900"/>
            </a:lvl1pPr>
            <a:lvl2pPr lvl="1">
              <a:spcBef>
                <a:spcPts val="0"/>
              </a:spcBef>
              <a:spcAft>
                <a:spcPts val="0"/>
              </a:spcAft>
              <a:buSzPts val="11900"/>
              <a:buNone/>
              <a:defRPr sz="11900"/>
            </a:lvl2pPr>
            <a:lvl3pPr lvl="2">
              <a:spcBef>
                <a:spcPts val="0"/>
              </a:spcBef>
              <a:spcAft>
                <a:spcPts val="0"/>
              </a:spcAft>
              <a:buSzPts val="11900"/>
              <a:buNone/>
              <a:defRPr sz="11900"/>
            </a:lvl3pPr>
            <a:lvl4pPr lvl="3">
              <a:spcBef>
                <a:spcPts val="0"/>
              </a:spcBef>
              <a:spcAft>
                <a:spcPts val="0"/>
              </a:spcAft>
              <a:buSzPts val="11900"/>
              <a:buNone/>
              <a:defRPr sz="11900"/>
            </a:lvl4pPr>
            <a:lvl5pPr lvl="4">
              <a:spcBef>
                <a:spcPts val="0"/>
              </a:spcBef>
              <a:spcAft>
                <a:spcPts val="0"/>
              </a:spcAft>
              <a:buSzPts val="11900"/>
              <a:buNone/>
              <a:defRPr sz="11900"/>
            </a:lvl5pPr>
            <a:lvl6pPr lvl="5">
              <a:spcBef>
                <a:spcPts val="0"/>
              </a:spcBef>
              <a:spcAft>
                <a:spcPts val="0"/>
              </a:spcAft>
              <a:buSzPts val="11900"/>
              <a:buNone/>
              <a:defRPr sz="11900"/>
            </a:lvl6pPr>
            <a:lvl7pPr lvl="6">
              <a:spcBef>
                <a:spcPts val="0"/>
              </a:spcBef>
              <a:spcAft>
                <a:spcPts val="0"/>
              </a:spcAft>
              <a:buSzPts val="11900"/>
              <a:buNone/>
              <a:defRPr sz="11900"/>
            </a:lvl7pPr>
            <a:lvl8pPr lvl="7">
              <a:spcBef>
                <a:spcPts val="0"/>
              </a:spcBef>
              <a:spcAft>
                <a:spcPts val="0"/>
              </a:spcAft>
              <a:buSzPts val="11900"/>
              <a:buNone/>
              <a:defRPr sz="11900"/>
            </a:lvl8pPr>
            <a:lvl9pPr lvl="8">
              <a:spcBef>
                <a:spcPts val="0"/>
              </a:spcBef>
              <a:spcAft>
                <a:spcPts val="0"/>
              </a:spcAft>
              <a:buSzPts val="11900"/>
              <a:buNone/>
              <a:defRPr sz="11900"/>
            </a:lvl9pPr>
          </a:lstStyle>
          <a:p/>
        </p:txBody>
      </p:sp>
      <p:sp>
        <p:nvSpPr>
          <p:cNvPr id="30" name="Google Shape;30;p7"/>
          <p:cNvSpPr txBox="1"/>
          <p:nvPr>
            <p:ph idx="1" type="body"/>
          </p:nvPr>
        </p:nvSpPr>
        <p:spPr>
          <a:xfrm>
            <a:off x="1340310" y="8646400"/>
            <a:ext cx="12074400" cy="19782900"/>
          </a:xfrm>
          <a:prstGeom prst="rect">
            <a:avLst/>
          </a:prstGeom>
        </p:spPr>
        <p:txBody>
          <a:bodyPr anchorCtr="0" anchor="t" bIns="451700" lIns="451700" spcFirstLastPara="1" rIns="451700" wrap="square" tIns="451700">
            <a:normAutofit/>
          </a:bodyPr>
          <a:lstStyle>
            <a:lvl1pPr indent="-603250" lvl="0" marL="457200">
              <a:spcBef>
                <a:spcPts val="0"/>
              </a:spcBef>
              <a:spcAft>
                <a:spcPts val="0"/>
              </a:spcAft>
              <a:buSzPts val="5900"/>
              <a:buChar char="●"/>
              <a:defRPr sz="5900"/>
            </a:lvl1pPr>
            <a:lvl2pPr indent="-603250" lvl="1" marL="914400">
              <a:spcBef>
                <a:spcPts val="0"/>
              </a:spcBef>
              <a:spcAft>
                <a:spcPts val="0"/>
              </a:spcAft>
              <a:buSzPts val="5900"/>
              <a:buChar char="○"/>
              <a:defRPr sz="5900"/>
            </a:lvl2pPr>
            <a:lvl3pPr indent="-603250" lvl="2" marL="1371600">
              <a:spcBef>
                <a:spcPts val="0"/>
              </a:spcBef>
              <a:spcAft>
                <a:spcPts val="0"/>
              </a:spcAft>
              <a:buSzPts val="5900"/>
              <a:buChar char="■"/>
              <a:defRPr sz="5900"/>
            </a:lvl3pPr>
            <a:lvl4pPr indent="-603250" lvl="3" marL="1828800">
              <a:spcBef>
                <a:spcPts val="0"/>
              </a:spcBef>
              <a:spcAft>
                <a:spcPts val="0"/>
              </a:spcAft>
              <a:buSzPts val="5900"/>
              <a:buChar char="●"/>
              <a:defRPr sz="5900"/>
            </a:lvl4pPr>
            <a:lvl5pPr indent="-603250" lvl="4" marL="2286000">
              <a:spcBef>
                <a:spcPts val="0"/>
              </a:spcBef>
              <a:spcAft>
                <a:spcPts val="0"/>
              </a:spcAft>
              <a:buSzPts val="5900"/>
              <a:buChar char="○"/>
              <a:defRPr sz="5900"/>
            </a:lvl5pPr>
            <a:lvl6pPr indent="-603250" lvl="5" marL="2743200">
              <a:spcBef>
                <a:spcPts val="0"/>
              </a:spcBef>
              <a:spcAft>
                <a:spcPts val="0"/>
              </a:spcAft>
              <a:buSzPts val="5900"/>
              <a:buChar char="■"/>
              <a:defRPr sz="5900"/>
            </a:lvl6pPr>
            <a:lvl7pPr indent="-603250" lvl="6" marL="3200400">
              <a:spcBef>
                <a:spcPts val="0"/>
              </a:spcBef>
              <a:spcAft>
                <a:spcPts val="0"/>
              </a:spcAft>
              <a:buSzPts val="5900"/>
              <a:buChar char="●"/>
              <a:defRPr sz="5900"/>
            </a:lvl7pPr>
            <a:lvl8pPr indent="-603250" lvl="7" marL="3657600">
              <a:spcBef>
                <a:spcPts val="0"/>
              </a:spcBef>
              <a:spcAft>
                <a:spcPts val="0"/>
              </a:spcAft>
              <a:buSzPts val="5900"/>
              <a:buChar char="○"/>
              <a:defRPr sz="5900"/>
            </a:lvl8pPr>
            <a:lvl9pPr indent="-603250" lvl="8" marL="4114800">
              <a:spcBef>
                <a:spcPts val="0"/>
              </a:spcBef>
              <a:spcAft>
                <a:spcPts val="0"/>
              </a:spcAft>
              <a:buSzPts val="5900"/>
              <a:buChar char="■"/>
              <a:defRPr sz="5900"/>
            </a:lvl9pPr>
          </a:lstStyle>
          <a:p/>
        </p:txBody>
      </p:sp>
      <p:sp>
        <p:nvSpPr>
          <p:cNvPr id="31" name="Google Shape;31;p7"/>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108075" y="2800933"/>
            <a:ext cx="27381600" cy="25453800"/>
          </a:xfrm>
          <a:prstGeom prst="rect">
            <a:avLst/>
          </a:prstGeom>
        </p:spPr>
        <p:txBody>
          <a:bodyPr anchorCtr="0" anchor="ctr" bIns="451700" lIns="451700" spcFirstLastPara="1" rIns="451700" wrap="square" tIns="451700">
            <a:normAutofit/>
          </a:bodyPr>
          <a:lstStyle>
            <a:lvl1pPr lvl="0">
              <a:spcBef>
                <a:spcPts val="0"/>
              </a:spcBef>
              <a:spcAft>
                <a:spcPts val="0"/>
              </a:spcAft>
              <a:buSzPts val="23700"/>
              <a:buNone/>
              <a:defRPr sz="23700"/>
            </a:lvl1pPr>
            <a:lvl2pPr lvl="1">
              <a:spcBef>
                <a:spcPts val="0"/>
              </a:spcBef>
              <a:spcAft>
                <a:spcPts val="0"/>
              </a:spcAft>
              <a:buSzPts val="23700"/>
              <a:buNone/>
              <a:defRPr sz="23700"/>
            </a:lvl2pPr>
            <a:lvl3pPr lvl="2">
              <a:spcBef>
                <a:spcPts val="0"/>
              </a:spcBef>
              <a:spcAft>
                <a:spcPts val="0"/>
              </a:spcAft>
              <a:buSzPts val="23700"/>
              <a:buNone/>
              <a:defRPr sz="23700"/>
            </a:lvl3pPr>
            <a:lvl4pPr lvl="3">
              <a:spcBef>
                <a:spcPts val="0"/>
              </a:spcBef>
              <a:spcAft>
                <a:spcPts val="0"/>
              </a:spcAft>
              <a:buSzPts val="23700"/>
              <a:buNone/>
              <a:defRPr sz="23700"/>
            </a:lvl4pPr>
            <a:lvl5pPr lvl="4">
              <a:spcBef>
                <a:spcPts val="0"/>
              </a:spcBef>
              <a:spcAft>
                <a:spcPts val="0"/>
              </a:spcAft>
              <a:buSzPts val="23700"/>
              <a:buNone/>
              <a:defRPr sz="23700"/>
            </a:lvl5pPr>
            <a:lvl6pPr lvl="5">
              <a:spcBef>
                <a:spcPts val="0"/>
              </a:spcBef>
              <a:spcAft>
                <a:spcPts val="0"/>
              </a:spcAft>
              <a:buSzPts val="23700"/>
              <a:buNone/>
              <a:defRPr sz="23700"/>
            </a:lvl6pPr>
            <a:lvl7pPr lvl="6">
              <a:spcBef>
                <a:spcPts val="0"/>
              </a:spcBef>
              <a:spcAft>
                <a:spcPts val="0"/>
              </a:spcAft>
              <a:buSzPts val="23700"/>
              <a:buNone/>
              <a:defRPr sz="23700"/>
            </a:lvl7pPr>
            <a:lvl8pPr lvl="7">
              <a:spcBef>
                <a:spcPts val="0"/>
              </a:spcBef>
              <a:spcAft>
                <a:spcPts val="0"/>
              </a:spcAft>
              <a:buSzPts val="23700"/>
              <a:buNone/>
              <a:defRPr sz="23700"/>
            </a:lvl8pPr>
            <a:lvl9pPr lvl="8">
              <a:spcBef>
                <a:spcPts val="0"/>
              </a:spcBef>
              <a:spcAft>
                <a:spcPts val="0"/>
              </a:spcAft>
              <a:buSzPts val="23700"/>
              <a:buNone/>
              <a:defRPr sz="23700"/>
            </a:lvl9pPr>
          </a:lstStyle>
          <a:p/>
        </p:txBody>
      </p:sp>
      <p:sp>
        <p:nvSpPr>
          <p:cNvPr id="34" name="Google Shape;34;p8"/>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9659600" y="-778"/>
            <a:ext cx="19659600" cy="32004000"/>
          </a:xfrm>
          <a:prstGeom prst="rect">
            <a:avLst/>
          </a:prstGeom>
          <a:solidFill>
            <a:schemeClr val="lt2"/>
          </a:solidFill>
          <a:ln>
            <a:noFill/>
          </a:ln>
        </p:spPr>
        <p:txBody>
          <a:bodyPr anchorCtr="0" anchor="ctr" bIns="451700" lIns="451700" spcFirstLastPara="1" rIns="451700" wrap="square" tIns="4517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141650" y="7673089"/>
            <a:ext cx="17394300" cy="9223200"/>
          </a:xfrm>
          <a:prstGeom prst="rect">
            <a:avLst/>
          </a:prstGeom>
        </p:spPr>
        <p:txBody>
          <a:bodyPr anchorCtr="0" anchor="b" bIns="451700" lIns="451700" spcFirstLastPara="1" rIns="451700" wrap="square" tIns="451700">
            <a:normAutofit/>
          </a:bodyPr>
          <a:lstStyle>
            <a:lvl1pPr lvl="0" algn="ctr">
              <a:spcBef>
                <a:spcPts val="0"/>
              </a:spcBef>
              <a:spcAft>
                <a:spcPts val="0"/>
              </a:spcAft>
              <a:buSzPts val="20800"/>
              <a:buNone/>
              <a:defRPr sz="20800"/>
            </a:lvl1pPr>
            <a:lvl2pPr lvl="1" algn="ctr">
              <a:spcBef>
                <a:spcPts val="0"/>
              </a:spcBef>
              <a:spcAft>
                <a:spcPts val="0"/>
              </a:spcAft>
              <a:buSzPts val="20800"/>
              <a:buNone/>
              <a:defRPr sz="20800"/>
            </a:lvl2pPr>
            <a:lvl3pPr lvl="2" algn="ctr">
              <a:spcBef>
                <a:spcPts val="0"/>
              </a:spcBef>
              <a:spcAft>
                <a:spcPts val="0"/>
              </a:spcAft>
              <a:buSzPts val="20800"/>
              <a:buNone/>
              <a:defRPr sz="20800"/>
            </a:lvl3pPr>
            <a:lvl4pPr lvl="3" algn="ctr">
              <a:spcBef>
                <a:spcPts val="0"/>
              </a:spcBef>
              <a:spcAft>
                <a:spcPts val="0"/>
              </a:spcAft>
              <a:buSzPts val="20800"/>
              <a:buNone/>
              <a:defRPr sz="20800"/>
            </a:lvl4pPr>
            <a:lvl5pPr lvl="4" algn="ctr">
              <a:spcBef>
                <a:spcPts val="0"/>
              </a:spcBef>
              <a:spcAft>
                <a:spcPts val="0"/>
              </a:spcAft>
              <a:buSzPts val="20800"/>
              <a:buNone/>
              <a:defRPr sz="20800"/>
            </a:lvl5pPr>
            <a:lvl6pPr lvl="5" algn="ctr">
              <a:spcBef>
                <a:spcPts val="0"/>
              </a:spcBef>
              <a:spcAft>
                <a:spcPts val="0"/>
              </a:spcAft>
              <a:buSzPts val="20800"/>
              <a:buNone/>
              <a:defRPr sz="20800"/>
            </a:lvl6pPr>
            <a:lvl7pPr lvl="6" algn="ctr">
              <a:spcBef>
                <a:spcPts val="0"/>
              </a:spcBef>
              <a:spcAft>
                <a:spcPts val="0"/>
              </a:spcAft>
              <a:buSzPts val="20800"/>
              <a:buNone/>
              <a:defRPr sz="20800"/>
            </a:lvl7pPr>
            <a:lvl8pPr lvl="7" algn="ctr">
              <a:spcBef>
                <a:spcPts val="0"/>
              </a:spcBef>
              <a:spcAft>
                <a:spcPts val="0"/>
              </a:spcAft>
              <a:buSzPts val="20800"/>
              <a:buNone/>
              <a:defRPr sz="20800"/>
            </a:lvl8pPr>
            <a:lvl9pPr lvl="8" algn="ctr">
              <a:spcBef>
                <a:spcPts val="0"/>
              </a:spcBef>
              <a:spcAft>
                <a:spcPts val="0"/>
              </a:spcAft>
              <a:buSzPts val="20800"/>
              <a:buNone/>
              <a:defRPr sz="20800"/>
            </a:lvl9pPr>
          </a:lstStyle>
          <a:p/>
        </p:txBody>
      </p:sp>
      <p:sp>
        <p:nvSpPr>
          <p:cNvPr id="38" name="Google Shape;38;p9"/>
          <p:cNvSpPr txBox="1"/>
          <p:nvPr>
            <p:ph idx="1" type="subTitle"/>
          </p:nvPr>
        </p:nvSpPr>
        <p:spPr>
          <a:xfrm>
            <a:off x="1141650" y="17441356"/>
            <a:ext cx="17394300" cy="7685100"/>
          </a:xfrm>
          <a:prstGeom prst="rect">
            <a:avLst/>
          </a:prstGeom>
        </p:spPr>
        <p:txBody>
          <a:bodyPr anchorCtr="0" anchor="t" bIns="451700" lIns="451700" spcFirstLastPara="1" rIns="451700" wrap="square" tIns="451700">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p:txBody>
      </p:sp>
      <p:sp>
        <p:nvSpPr>
          <p:cNvPr id="39" name="Google Shape;39;p9"/>
          <p:cNvSpPr txBox="1"/>
          <p:nvPr>
            <p:ph idx="2" type="body"/>
          </p:nvPr>
        </p:nvSpPr>
        <p:spPr>
          <a:xfrm>
            <a:off x="21239850" y="4505356"/>
            <a:ext cx="16499100" cy="22991700"/>
          </a:xfrm>
          <a:prstGeom prst="rect">
            <a:avLst/>
          </a:prstGeom>
        </p:spPr>
        <p:txBody>
          <a:bodyPr anchorCtr="0" anchor="ctr" bIns="451700" lIns="451700" spcFirstLastPara="1" rIns="451700" wrap="square" tIns="451700">
            <a:normAutofit/>
          </a:bodyPr>
          <a:lstStyle>
            <a:lvl1pPr indent="-793750" lvl="0" marL="457200">
              <a:spcBef>
                <a:spcPts val="0"/>
              </a:spcBef>
              <a:spcAft>
                <a:spcPts val="0"/>
              </a:spcAft>
              <a:buSzPts val="8900"/>
              <a:buChar char="●"/>
              <a:defRPr/>
            </a:lvl1pPr>
            <a:lvl2pPr indent="-666750" lvl="1" marL="914400">
              <a:spcBef>
                <a:spcPts val="0"/>
              </a:spcBef>
              <a:spcAft>
                <a:spcPts val="0"/>
              </a:spcAft>
              <a:buSzPts val="6900"/>
              <a:buChar char="○"/>
              <a:defRPr/>
            </a:lvl2pPr>
            <a:lvl3pPr indent="-666750" lvl="2" marL="1371600">
              <a:spcBef>
                <a:spcPts val="0"/>
              </a:spcBef>
              <a:spcAft>
                <a:spcPts val="0"/>
              </a:spcAft>
              <a:buSzPts val="6900"/>
              <a:buChar char="■"/>
              <a:defRPr/>
            </a:lvl3pPr>
            <a:lvl4pPr indent="-666750" lvl="3" marL="1828800">
              <a:spcBef>
                <a:spcPts val="0"/>
              </a:spcBef>
              <a:spcAft>
                <a:spcPts val="0"/>
              </a:spcAft>
              <a:buSzPts val="6900"/>
              <a:buChar char="●"/>
              <a:defRPr/>
            </a:lvl4pPr>
            <a:lvl5pPr indent="-666750" lvl="4" marL="2286000">
              <a:spcBef>
                <a:spcPts val="0"/>
              </a:spcBef>
              <a:spcAft>
                <a:spcPts val="0"/>
              </a:spcAft>
              <a:buSzPts val="6900"/>
              <a:buChar char="○"/>
              <a:defRPr/>
            </a:lvl5pPr>
            <a:lvl6pPr indent="-666750" lvl="5" marL="2743200">
              <a:spcBef>
                <a:spcPts val="0"/>
              </a:spcBef>
              <a:spcAft>
                <a:spcPts val="0"/>
              </a:spcAft>
              <a:buSzPts val="6900"/>
              <a:buChar char="■"/>
              <a:defRPr/>
            </a:lvl6pPr>
            <a:lvl7pPr indent="-666750" lvl="6" marL="3200400">
              <a:spcBef>
                <a:spcPts val="0"/>
              </a:spcBef>
              <a:spcAft>
                <a:spcPts val="0"/>
              </a:spcAft>
              <a:buSzPts val="6900"/>
              <a:buChar char="●"/>
              <a:defRPr/>
            </a:lvl7pPr>
            <a:lvl8pPr indent="-666750" lvl="7" marL="3657600">
              <a:spcBef>
                <a:spcPts val="0"/>
              </a:spcBef>
              <a:spcAft>
                <a:spcPts val="0"/>
              </a:spcAft>
              <a:buSzPts val="6900"/>
              <a:buChar char="○"/>
              <a:defRPr/>
            </a:lvl8pPr>
            <a:lvl9pPr indent="-666750" lvl="8" marL="4114800">
              <a:spcBef>
                <a:spcPts val="0"/>
              </a:spcBef>
              <a:spcAft>
                <a:spcPts val="0"/>
              </a:spcAft>
              <a:buSzPts val="6900"/>
              <a:buChar char="■"/>
              <a:defRPr/>
            </a:lvl9pPr>
          </a:lstStyle>
          <a:p/>
        </p:txBody>
      </p:sp>
      <p:sp>
        <p:nvSpPr>
          <p:cNvPr id="40" name="Google Shape;40;p9"/>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340310" y="26323578"/>
            <a:ext cx="25794900" cy="3765000"/>
          </a:xfrm>
          <a:prstGeom prst="rect">
            <a:avLst/>
          </a:prstGeom>
        </p:spPr>
        <p:txBody>
          <a:bodyPr anchorCtr="0" anchor="ctr" bIns="451700" lIns="451700" spcFirstLastPara="1" rIns="451700" wrap="square" tIns="451700">
            <a:normAutofit/>
          </a:bodyPr>
          <a:lstStyle>
            <a:lvl1pPr indent="-228600" lvl="0" marL="457200">
              <a:lnSpc>
                <a:spcPct val="100000"/>
              </a:lnSpc>
              <a:spcBef>
                <a:spcPts val="0"/>
              </a:spcBef>
              <a:spcAft>
                <a:spcPts val="0"/>
              </a:spcAft>
              <a:buSzPts val="8900"/>
              <a:buNone/>
              <a:defRPr/>
            </a:lvl1pPr>
          </a:lstStyle>
          <a:p/>
        </p:txBody>
      </p:sp>
      <p:sp>
        <p:nvSpPr>
          <p:cNvPr id="43" name="Google Shape;43;p10"/>
          <p:cNvSpPr txBox="1"/>
          <p:nvPr>
            <p:ph idx="12" type="sldNum"/>
          </p:nvPr>
        </p:nvSpPr>
        <p:spPr>
          <a:xfrm>
            <a:off x="36431569" y="29015571"/>
            <a:ext cx="2359500" cy="2449200"/>
          </a:xfrm>
          <a:prstGeom prst="rect">
            <a:avLst/>
          </a:prstGeom>
        </p:spPr>
        <p:txBody>
          <a:bodyPr anchorCtr="0" anchor="ctr" bIns="451700" lIns="451700" spcFirstLastPara="1" rIns="451700" wrap="square" tIns="451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40310" y="2769044"/>
            <a:ext cx="36638700" cy="3563400"/>
          </a:xfrm>
          <a:prstGeom prst="rect">
            <a:avLst/>
          </a:prstGeom>
          <a:noFill/>
          <a:ln>
            <a:noFill/>
          </a:ln>
        </p:spPr>
        <p:txBody>
          <a:bodyPr anchorCtr="0" anchor="t" bIns="451700" lIns="451700" spcFirstLastPara="1" rIns="451700" wrap="square" tIns="451700">
            <a:normAutofit/>
          </a:bodyPr>
          <a:lstStyle>
            <a:lvl1pPr lvl="0">
              <a:spcBef>
                <a:spcPts val="0"/>
              </a:spcBef>
              <a:spcAft>
                <a:spcPts val="0"/>
              </a:spcAft>
              <a:buClr>
                <a:schemeClr val="dk1"/>
              </a:buClr>
              <a:buSzPts val="13800"/>
              <a:buNone/>
              <a:defRPr sz="13800">
                <a:solidFill>
                  <a:schemeClr val="dk1"/>
                </a:solidFill>
              </a:defRPr>
            </a:lvl1pPr>
            <a:lvl2pPr lvl="1">
              <a:spcBef>
                <a:spcPts val="0"/>
              </a:spcBef>
              <a:spcAft>
                <a:spcPts val="0"/>
              </a:spcAft>
              <a:buClr>
                <a:schemeClr val="dk1"/>
              </a:buClr>
              <a:buSzPts val="13800"/>
              <a:buNone/>
              <a:defRPr sz="13800">
                <a:solidFill>
                  <a:schemeClr val="dk1"/>
                </a:solidFill>
              </a:defRPr>
            </a:lvl2pPr>
            <a:lvl3pPr lvl="2">
              <a:spcBef>
                <a:spcPts val="0"/>
              </a:spcBef>
              <a:spcAft>
                <a:spcPts val="0"/>
              </a:spcAft>
              <a:buClr>
                <a:schemeClr val="dk1"/>
              </a:buClr>
              <a:buSzPts val="13800"/>
              <a:buNone/>
              <a:defRPr sz="13800">
                <a:solidFill>
                  <a:schemeClr val="dk1"/>
                </a:solidFill>
              </a:defRPr>
            </a:lvl3pPr>
            <a:lvl4pPr lvl="3">
              <a:spcBef>
                <a:spcPts val="0"/>
              </a:spcBef>
              <a:spcAft>
                <a:spcPts val="0"/>
              </a:spcAft>
              <a:buClr>
                <a:schemeClr val="dk1"/>
              </a:buClr>
              <a:buSzPts val="13800"/>
              <a:buNone/>
              <a:defRPr sz="13800">
                <a:solidFill>
                  <a:schemeClr val="dk1"/>
                </a:solidFill>
              </a:defRPr>
            </a:lvl4pPr>
            <a:lvl5pPr lvl="4">
              <a:spcBef>
                <a:spcPts val="0"/>
              </a:spcBef>
              <a:spcAft>
                <a:spcPts val="0"/>
              </a:spcAft>
              <a:buClr>
                <a:schemeClr val="dk1"/>
              </a:buClr>
              <a:buSzPts val="13800"/>
              <a:buNone/>
              <a:defRPr sz="13800">
                <a:solidFill>
                  <a:schemeClr val="dk1"/>
                </a:solidFill>
              </a:defRPr>
            </a:lvl5pPr>
            <a:lvl6pPr lvl="5">
              <a:spcBef>
                <a:spcPts val="0"/>
              </a:spcBef>
              <a:spcAft>
                <a:spcPts val="0"/>
              </a:spcAft>
              <a:buClr>
                <a:schemeClr val="dk1"/>
              </a:buClr>
              <a:buSzPts val="13800"/>
              <a:buNone/>
              <a:defRPr sz="13800">
                <a:solidFill>
                  <a:schemeClr val="dk1"/>
                </a:solidFill>
              </a:defRPr>
            </a:lvl6pPr>
            <a:lvl7pPr lvl="6">
              <a:spcBef>
                <a:spcPts val="0"/>
              </a:spcBef>
              <a:spcAft>
                <a:spcPts val="0"/>
              </a:spcAft>
              <a:buClr>
                <a:schemeClr val="dk1"/>
              </a:buClr>
              <a:buSzPts val="13800"/>
              <a:buNone/>
              <a:defRPr sz="13800">
                <a:solidFill>
                  <a:schemeClr val="dk1"/>
                </a:solidFill>
              </a:defRPr>
            </a:lvl7pPr>
            <a:lvl8pPr lvl="7">
              <a:spcBef>
                <a:spcPts val="0"/>
              </a:spcBef>
              <a:spcAft>
                <a:spcPts val="0"/>
              </a:spcAft>
              <a:buClr>
                <a:schemeClr val="dk1"/>
              </a:buClr>
              <a:buSzPts val="13800"/>
              <a:buNone/>
              <a:defRPr sz="13800">
                <a:solidFill>
                  <a:schemeClr val="dk1"/>
                </a:solidFill>
              </a:defRPr>
            </a:lvl8pPr>
            <a:lvl9pPr lvl="8">
              <a:spcBef>
                <a:spcPts val="0"/>
              </a:spcBef>
              <a:spcAft>
                <a:spcPts val="0"/>
              </a:spcAft>
              <a:buClr>
                <a:schemeClr val="dk1"/>
              </a:buClr>
              <a:buSzPts val="13800"/>
              <a:buNone/>
              <a:defRPr sz="13800">
                <a:solidFill>
                  <a:schemeClr val="dk1"/>
                </a:solidFill>
              </a:defRPr>
            </a:lvl9pPr>
          </a:lstStyle>
          <a:p/>
        </p:txBody>
      </p:sp>
      <p:sp>
        <p:nvSpPr>
          <p:cNvPr id="7" name="Google Shape;7;p1"/>
          <p:cNvSpPr txBox="1"/>
          <p:nvPr>
            <p:ph idx="1" type="body"/>
          </p:nvPr>
        </p:nvSpPr>
        <p:spPr>
          <a:xfrm>
            <a:off x="1340310" y="7170956"/>
            <a:ext cx="36638700" cy="21257700"/>
          </a:xfrm>
          <a:prstGeom prst="rect">
            <a:avLst/>
          </a:prstGeom>
          <a:noFill/>
          <a:ln>
            <a:noFill/>
          </a:ln>
        </p:spPr>
        <p:txBody>
          <a:bodyPr anchorCtr="0" anchor="t" bIns="451700" lIns="451700" spcFirstLastPara="1" rIns="451700" wrap="square" tIns="451700">
            <a:normAutofit/>
          </a:bodyPr>
          <a:lstStyle>
            <a:lvl1pPr indent="-793750" lvl="0" marL="457200">
              <a:lnSpc>
                <a:spcPct val="115000"/>
              </a:lnSpc>
              <a:spcBef>
                <a:spcPts val="0"/>
              </a:spcBef>
              <a:spcAft>
                <a:spcPts val="0"/>
              </a:spcAft>
              <a:buClr>
                <a:schemeClr val="dk2"/>
              </a:buClr>
              <a:buSzPts val="8900"/>
              <a:buChar char="●"/>
              <a:defRPr sz="8900">
                <a:solidFill>
                  <a:schemeClr val="dk2"/>
                </a:solidFill>
              </a:defRPr>
            </a:lvl1pPr>
            <a:lvl2pPr indent="-666750" lvl="1" marL="914400">
              <a:lnSpc>
                <a:spcPct val="115000"/>
              </a:lnSpc>
              <a:spcBef>
                <a:spcPts val="0"/>
              </a:spcBef>
              <a:spcAft>
                <a:spcPts val="0"/>
              </a:spcAft>
              <a:buClr>
                <a:schemeClr val="dk2"/>
              </a:buClr>
              <a:buSzPts val="6900"/>
              <a:buChar char="○"/>
              <a:defRPr sz="6900">
                <a:solidFill>
                  <a:schemeClr val="dk2"/>
                </a:solidFill>
              </a:defRPr>
            </a:lvl2pPr>
            <a:lvl3pPr indent="-666750" lvl="2" marL="1371600">
              <a:lnSpc>
                <a:spcPct val="115000"/>
              </a:lnSpc>
              <a:spcBef>
                <a:spcPts val="0"/>
              </a:spcBef>
              <a:spcAft>
                <a:spcPts val="0"/>
              </a:spcAft>
              <a:buClr>
                <a:schemeClr val="dk2"/>
              </a:buClr>
              <a:buSzPts val="6900"/>
              <a:buChar char="■"/>
              <a:defRPr sz="6900">
                <a:solidFill>
                  <a:schemeClr val="dk2"/>
                </a:solidFill>
              </a:defRPr>
            </a:lvl3pPr>
            <a:lvl4pPr indent="-666750" lvl="3" marL="1828800">
              <a:lnSpc>
                <a:spcPct val="115000"/>
              </a:lnSpc>
              <a:spcBef>
                <a:spcPts val="0"/>
              </a:spcBef>
              <a:spcAft>
                <a:spcPts val="0"/>
              </a:spcAft>
              <a:buClr>
                <a:schemeClr val="dk2"/>
              </a:buClr>
              <a:buSzPts val="6900"/>
              <a:buChar char="●"/>
              <a:defRPr sz="6900">
                <a:solidFill>
                  <a:schemeClr val="dk2"/>
                </a:solidFill>
              </a:defRPr>
            </a:lvl4pPr>
            <a:lvl5pPr indent="-666750" lvl="4" marL="2286000">
              <a:lnSpc>
                <a:spcPct val="115000"/>
              </a:lnSpc>
              <a:spcBef>
                <a:spcPts val="0"/>
              </a:spcBef>
              <a:spcAft>
                <a:spcPts val="0"/>
              </a:spcAft>
              <a:buClr>
                <a:schemeClr val="dk2"/>
              </a:buClr>
              <a:buSzPts val="6900"/>
              <a:buChar char="○"/>
              <a:defRPr sz="6900">
                <a:solidFill>
                  <a:schemeClr val="dk2"/>
                </a:solidFill>
              </a:defRPr>
            </a:lvl5pPr>
            <a:lvl6pPr indent="-666750" lvl="5" marL="2743200">
              <a:lnSpc>
                <a:spcPct val="115000"/>
              </a:lnSpc>
              <a:spcBef>
                <a:spcPts val="0"/>
              </a:spcBef>
              <a:spcAft>
                <a:spcPts val="0"/>
              </a:spcAft>
              <a:buClr>
                <a:schemeClr val="dk2"/>
              </a:buClr>
              <a:buSzPts val="6900"/>
              <a:buChar char="■"/>
              <a:defRPr sz="6900">
                <a:solidFill>
                  <a:schemeClr val="dk2"/>
                </a:solidFill>
              </a:defRPr>
            </a:lvl6pPr>
            <a:lvl7pPr indent="-666750" lvl="6" marL="3200400">
              <a:lnSpc>
                <a:spcPct val="115000"/>
              </a:lnSpc>
              <a:spcBef>
                <a:spcPts val="0"/>
              </a:spcBef>
              <a:spcAft>
                <a:spcPts val="0"/>
              </a:spcAft>
              <a:buClr>
                <a:schemeClr val="dk2"/>
              </a:buClr>
              <a:buSzPts val="6900"/>
              <a:buChar char="●"/>
              <a:defRPr sz="6900">
                <a:solidFill>
                  <a:schemeClr val="dk2"/>
                </a:solidFill>
              </a:defRPr>
            </a:lvl7pPr>
            <a:lvl8pPr indent="-666750" lvl="7" marL="3657600">
              <a:lnSpc>
                <a:spcPct val="115000"/>
              </a:lnSpc>
              <a:spcBef>
                <a:spcPts val="0"/>
              </a:spcBef>
              <a:spcAft>
                <a:spcPts val="0"/>
              </a:spcAft>
              <a:buClr>
                <a:schemeClr val="dk2"/>
              </a:buClr>
              <a:buSzPts val="6900"/>
              <a:buChar char="○"/>
              <a:defRPr sz="6900">
                <a:solidFill>
                  <a:schemeClr val="dk2"/>
                </a:solidFill>
              </a:defRPr>
            </a:lvl8pPr>
            <a:lvl9pPr indent="-666750" lvl="8" marL="4114800">
              <a:lnSpc>
                <a:spcPct val="115000"/>
              </a:lnSpc>
              <a:spcBef>
                <a:spcPts val="0"/>
              </a:spcBef>
              <a:spcAft>
                <a:spcPts val="0"/>
              </a:spcAft>
              <a:buClr>
                <a:schemeClr val="dk2"/>
              </a:buClr>
              <a:buSzPts val="6900"/>
              <a:buChar char="■"/>
              <a:defRPr sz="6900">
                <a:solidFill>
                  <a:schemeClr val="dk2"/>
                </a:solidFill>
              </a:defRPr>
            </a:lvl9pPr>
          </a:lstStyle>
          <a:p/>
        </p:txBody>
      </p:sp>
      <p:sp>
        <p:nvSpPr>
          <p:cNvPr id="8" name="Google Shape;8;p1"/>
          <p:cNvSpPr txBox="1"/>
          <p:nvPr>
            <p:ph idx="12" type="sldNum"/>
          </p:nvPr>
        </p:nvSpPr>
        <p:spPr>
          <a:xfrm>
            <a:off x="36431569" y="29015571"/>
            <a:ext cx="2359500" cy="2449200"/>
          </a:xfrm>
          <a:prstGeom prst="rect">
            <a:avLst/>
          </a:prstGeom>
          <a:noFill/>
          <a:ln>
            <a:noFill/>
          </a:ln>
        </p:spPr>
        <p:txBody>
          <a:bodyPr anchorCtr="0" anchor="ctr" bIns="451700" lIns="451700" spcFirstLastPara="1" rIns="451700" wrap="square" tIns="451700">
            <a:normAutofit/>
          </a:bodyPr>
          <a:lstStyle>
            <a:lvl1pPr lvl="0" algn="r">
              <a:buNone/>
              <a:defRPr sz="4900">
                <a:solidFill>
                  <a:schemeClr val="dk2"/>
                </a:solidFill>
              </a:defRPr>
            </a:lvl1pPr>
            <a:lvl2pPr lvl="1" algn="r">
              <a:buNone/>
              <a:defRPr sz="4900">
                <a:solidFill>
                  <a:schemeClr val="dk2"/>
                </a:solidFill>
              </a:defRPr>
            </a:lvl2pPr>
            <a:lvl3pPr lvl="2" algn="r">
              <a:buNone/>
              <a:defRPr sz="4900">
                <a:solidFill>
                  <a:schemeClr val="dk2"/>
                </a:solidFill>
              </a:defRPr>
            </a:lvl3pPr>
            <a:lvl4pPr lvl="3" algn="r">
              <a:buNone/>
              <a:defRPr sz="4900">
                <a:solidFill>
                  <a:schemeClr val="dk2"/>
                </a:solidFill>
              </a:defRPr>
            </a:lvl4pPr>
            <a:lvl5pPr lvl="4" algn="r">
              <a:buNone/>
              <a:defRPr sz="4900">
                <a:solidFill>
                  <a:schemeClr val="dk2"/>
                </a:solidFill>
              </a:defRPr>
            </a:lvl5pPr>
            <a:lvl6pPr lvl="5" algn="r">
              <a:buNone/>
              <a:defRPr sz="4900">
                <a:solidFill>
                  <a:schemeClr val="dk2"/>
                </a:solidFill>
              </a:defRPr>
            </a:lvl6pPr>
            <a:lvl7pPr lvl="6" algn="r">
              <a:buNone/>
              <a:defRPr sz="4900">
                <a:solidFill>
                  <a:schemeClr val="dk2"/>
                </a:solidFill>
              </a:defRPr>
            </a:lvl7pPr>
            <a:lvl8pPr lvl="7" algn="r">
              <a:buNone/>
              <a:defRPr sz="4900">
                <a:solidFill>
                  <a:schemeClr val="dk2"/>
                </a:solidFill>
              </a:defRPr>
            </a:lvl8pPr>
            <a:lvl9pPr lvl="8" algn="r">
              <a:buNone/>
              <a:defRPr sz="49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53" name="Shape 53"/>
        <p:cNvGrpSpPr/>
        <p:nvPr/>
      </p:nvGrpSpPr>
      <p:grpSpPr>
        <a:xfrm>
          <a:off x="0" y="0"/>
          <a:ext cx="0" cy="0"/>
          <a:chOff x="0" y="0"/>
          <a:chExt cx="0" cy="0"/>
        </a:xfrm>
      </p:grpSpPr>
      <p:sp>
        <p:nvSpPr>
          <p:cNvPr id="54" name="Google Shape;54;p13"/>
          <p:cNvSpPr/>
          <p:nvPr/>
        </p:nvSpPr>
        <p:spPr>
          <a:xfrm>
            <a:off x="0" y="0"/>
            <a:ext cx="39319200" cy="2338800"/>
          </a:xfrm>
          <a:prstGeom prst="rect">
            <a:avLst/>
          </a:prstGeom>
          <a:solidFill>
            <a:srgbClr val="8E7CC3"/>
          </a:solidFill>
          <a:ln>
            <a:noFill/>
          </a:ln>
        </p:spPr>
        <p:txBody>
          <a:bodyPr anchorCtr="0" anchor="ctr" bIns="86225" lIns="86225" spcFirstLastPara="1" rIns="86225" wrap="square" tIns="862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55" name="Google Shape;55;p13"/>
          <p:cNvSpPr txBox="1"/>
          <p:nvPr/>
        </p:nvSpPr>
        <p:spPr>
          <a:xfrm>
            <a:off x="27636" y="228590"/>
            <a:ext cx="39319200" cy="10824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lang="en" sz="5900">
                <a:solidFill>
                  <a:srgbClr val="F3F3F3"/>
                </a:solidFill>
                <a:latin typeface="Times New Roman"/>
                <a:ea typeface="Times New Roman"/>
                <a:cs typeface="Times New Roman"/>
                <a:sym typeface="Times New Roman"/>
              </a:rPr>
              <a:t>Exploring Generative AI: What Makes An Image Steerable?</a:t>
            </a:r>
            <a:endParaRPr sz="5900">
              <a:solidFill>
                <a:srgbClr val="F3F3F3"/>
              </a:solidFill>
              <a:latin typeface="Times New Roman"/>
              <a:ea typeface="Times New Roman"/>
              <a:cs typeface="Times New Roman"/>
              <a:sym typeface="Times New Roman"/>
            </a:endParaRPr>
          </a:p>
        </p:txBody>
      </p:sp>
      <p:sp>
        <p:nvSpPr>
          <p:cNvPr id="56" name="Google Shape;56;p13"/>
          <p:cNvSpPr txBox="1"/>
          <p:nvPr/>
        </p:nvSpPr>
        <p:spPr>
          <a:xfrm>
            <a:off x="-112226" y="1258544"/>
            <a:ext cx="39319200" cy="8514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lang="en" sz="4400">
                <a:solidFill>
                  <a:srgbClr val="F3F3F3"/>
                </a:solidFill>
                <a:latin typeface="Times New Roman"/>
                <a:ea typeface="Times New Roman"/>
                <a:cs typeface="Times New Roman"/>
                <a:sym typeface="Times New Roman"/>
              </a:rPr>
              <a:t>Paige Blum, Emily Kociubes, Nyah Harrison</a:t>
            </a:r>
            <a:endParaRPr sz="4400">
              <a:solidFill>
                <a:srgbClr val="F3F3F3"/>
              </a:solidFill>
              <a:latin typeface="Times New Roman"/>
              <a:ea typeface="Times New Roman"/>
              <a:cs typeface="Times New Roman"/>
              <a:sym typeface="Times New Roman"/>
            </a:endParaRPr>
          </a:p>
        </p:txBody>
      </p:sp>
      <p:sp>
        <p:nvSpPr>
          <p:cNvPr id="57" name="Google Shape;57;p13"/>
          <p:cNvSpPr/>
          <p:nvPr/>
        </p:nvSpPr>
        <p:spPr>
          <a:xfrm>
            <a:off x="304023" y="2759458"/>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Introduction</a:t>
            </a:r>
            <a:endParaRPr sz="5400">
              <a:solidFill>
                <a:srgbClr val="F3F3F3"/>
              </a:solidFill>
              <a:latin typeface="Times New Roman"/>
              <a:ea typeface="Times New Roman"/>
              <a:cs typeface="Times New Roman"/>
              <a:sym typeface="Times New Roman"/>
            </a:endParaRPr>
          </a:p>
        </p:txBody>
      </p:sp>
      <p:sp>
        <p:nvSpPr>
          <p:cNvPr id="58" name="Google Shape;58;p13"/>
          <p:cNvSpPr/>
          <p:nvPr/>
        </p:nvSpPr>
        <p:spPr>
          <a:xfrm>
            <a:off x="304023" y="15685250"/>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Background</a:t>
            </a:r>
            <a:endParaRPr sz="5400">
              <a:solidFill>
                <a:srgbClr val="F3F3F3"/>
              </a:solidFill>
              <a:latin typeface="Times New Roman"/>
              <a:ea typeface="Times New Roman"/>
              <a:cs typeface="Times New Roman"/>
              <a:sym typeface="Times New Roman"/>
            </a:endParaRPr>
          </a:p>
        </p:txBody>
      </p:sp>
      <p:sp>
        <p:nvSpPr>
          <p:cNvPr id="59" name="Google Shape;59;p13"/>
          <p:cNvSpPr/>
          <p:nvPr/>
        </p:nvSpPr>
        <p:spPr>
          <a:xfrm>
            <a:off x="13330627" y="2759458"/>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Experimental setup</a:t>
            </a:r>
            <a:endParaRPr sz="5400">
              <a:solidFill>
                <a:srgbClr val="F3F3F3"/>
              </a:solidFill>
              <a:latin typeface="Times New Roman"/>
              <a:ea typeface="Times New Roman"/>
              <a:cs typeface="Times New Roman"/>
              <a:sym typeface="Times New Roman"/>
            </a:endParaRPr>
          </a:p>
        </p:txBody>
      </p:sp>
      <p:sp>
        <p:nvSpPr>
          <p:cNvPr id="60" name="Google Shape;60;p13"/>
          <p:cNvSpPr/>
          <p:nvPr/>
        </p:nvSpPr>
        <p:spPr>
          <a:xfrm>
            <a:off x="26357231" y="2759458"/>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Summary + Conclusion</a:t>
            </a:r>
            <a:endParaRPr sz="5400">
              <a:solidFill>
                <a:srgbClr val="F3F3F3"/>
              </a:solidFill>
              <a:latin typeface="Times New Roman"/>
              <a:ea typeface="Times New Roman"/>
              <a:cs typeface="Times New Roman"/>
              <a:sym typeface="Times New Roman"/>
            </a:endParaRPr>
          </a:p>
        </p:txBody>
      </p:sp>
      <p:sp>
        <p:nvSpPr>
          <p:cNvPr id="61" name="Google Shape;61;p13"/>
          <p:cNvSpPr/>
          <p:nvPr/>
        </p:nvSpPr>
        <p:spPr>
          <a:xfrm>
            <a:off x="13302991" y="15685250"/>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Results</a:t>
            </a:r>
            <a:endParaRPr sz="5400">
              <a:solidFill>
                <a:srgbClr val="F3F3F3"/>
              </a:solidFill>
              <a:latin typeface="Times New Roman"/>
              <a:ea typeface="Times New Roman"/>
              <a:cs typeface="Times New Roman"/>
              <a:sym typeface="Times New Roman"/>
            </a:endParaRPr>
          </a:p>
        </p:txBody>
      </p:sp>
      <p:sp>
        <p:nvSpPr>
          <p:cNvPr id="62" name="Google Shape;62;p13"/>
          <p:cNvSpPr/>
          <p:nvPr/>
        </p:nvSpPr>
        <p:spPr>
          <a:xfrm>
            <a:off x="26301958" y="15685250"/>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Future directions</a:t>
            </a:r>
            <a:endParaRPr sz="5400">
              <a:solidFill>
                <a:srgbClr val="F3F3F3"/>
              </a:solidFill>
              <a:latin typeface="Times New Roman"/>
              <a:ea typeface="Times New Roman"/>
              <a:cs typeface="Times New Roman"/>
              <a:sym typeface="Times New Roman"/>
            </a:endParaRPr>
          </a:p>
        </p:txBody>
      </p:sp>
      <p:sp>
        <p:nvSpPr>
          <p:cNvPr id="63" name="Google Shape;63;p13"/>
          <p:cNvSpPr txBox="1"/>
          <p:nvPr/>
        </p:nvSpPr>
        <p:spPr>
          <a:xfrm>
            <a:off x="359252" y="4355750"/>
            <a:ext cx="12291000" cy="115131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What makes an image steerable? </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We are interested in how humans interact with AI tools. Steerability in the context of AI-generated images refers to the ability to guide or direct the generation process of a text-to-image model to create specific visual outputs based on detailed prompts.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Steerability makes AI image generators not just tools for creating random or </a:t>
            </a:r>
            <a:r>
              <a:rPr lang="en" sz="3000">
                <a:solidFill>
                  <a:srgbClr val="351C75"/>
                </a:solidFill>
                <a:latin typeface="Times New Roman"/>
                <a:ea typeface="Times New Roman"/>
                <a:cs typeface="Times New Roman"/>
                <a:sym typeface="Times New Roman"/>
              </a:rPr>
              <a:t>generic</a:t>
            </a:r>
            <a:r>
              <a:rPr lang="en" sz="3000">
                <a:solidFill>
                  <a:srgbClr val="351C75"/>
                </a:solidFill>
                <a:latin typeface="Times New Roman"/>
                <a:ea typeface="Times New Roman"/>
                <a:cs typeface="Times New Roman"/>
                <a:sym typeface="Times New Roman"/>
              </a:rPr>
              <a:t> images but powerful assistants for realizing specific artistic and visual concepts. Steerability scores also allow us to understand where there are holes in the models generative capabilities.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A high steerability score is achieved when the AI can accurately follow detailed and specific instructions, producing results that match with the user’s input, </a:t>
            </a:r>
            <a:r>
              <a:rPr lang="en" sz="3000">
                <a:solidFill>
                  <a:srgbClr val="351C75"/>
                </a:solidFill>
                <a:latin typeface="Times New Roman"/>
                <a:ea typeface="Times New Roman"/>
                <a:cs typeface="Times New Roman"/>
                <a:sym typeface="Times New Roman"/>
              </a:rPr>
              <a:t>whereas</a:t>
            </a:r>
            <a:r>
              <a:rPr lang="en" sz="3000">
                <a:solidFill>
                  <a:srgbClr val="351C75"/>
                </a:solidFill>
                <a:latin typeface="Times New Roman"/>
                <a:ea typeface="Times New Roman"/>
                <a:cs typeface="Times New Roman"/>
                <a:sym typeface="Times New Roman"/>
              </a:rPr>
              <a:t> a low score results from outputs that are not expected by the user.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Can a </a:t>
            </a:r>
            <a:r>
              <a:rPr b="1" lang="en" sz="3000">
                <a:solidFill>
                  <a:srgbClr val="351C75"/>
                </a:solidFill>
                <a:latin typeface="Times New Roman"/>
                <a:ea typeface="Times New Roman"/>
                <a:cs typeface="Times New Roman"/>
                <a:sym typeface="Times New Roman"/>
              </a:rPr>
              <a:t>Convolutional</a:t>
            </a:r>
            <a:r>
              <a:rPr b="1" lang="en" sz="3000">
                <a:solidFill>
                  <a:srgbClr val="351C75"/>
                </a:solidFill>
                <a:latin typeface="Times New Roman"/>
                <a:ea typeface="Times New Roman"/>
                <a:cs typeface="Times New Roman"/>
                <a:sym typeface="Times New Roman"/>
              </a:rPr>
              <a:t> Neural Network learn how to predict steerability based on an image?</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 sz="3000">
                <a:solidFill>
                  <a:srgbClr val="351C75"/>
                </a:solidFill>
                <a:latin typeface="Times New Roman"/>
                <a:ea typeface="Times New Roman"/>
                <a:cs typeface="Times New Roman"/>
                <a:sym typeface="Times New Roman"/>
              </a:rPr>
              <a:t>We trained a linear regression model to predict scores based on a dataset with target images, scores, and discrete features. We are curious on how a CNN that is passed raw images will compare to that of the linear regression model. Will it perform better? Will we find new features that have yet to be discovered?</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64" name="Google Shape;64;p13"/>
          <p:cNvSpPr/>
          <p:nvPr/>
        </p:nvSpPr>
        <p:spPr>
          <a:xfrm>
            <a:off x="26301958" y="24903882"/>
            <a:ext cx="12713100" cy="1176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86225" lIns="86225" spcFirstLastPara="1" rIns="86225" wrap="square" tIns="86225">
            <a:noAutofit/>
          </a:bodyPr>
          <a:lstStyle/>
          <a:p>
            <a:pPr indent="0" lvl="0" marL="0" rtl="0" algn="ctr">
              <a:spcBef>
                <a:spcPts val="0"/>
              </a:spcBef>
              <a:spcAft>
                <a:spcPts val="0"/>
              </a:spcAft>
              <a:buNone/>
            </a:pPr>
            <a:r>
              <a:rPr lang="en" sz="5400">
                <a:solidFill>
                  <a:srgbClr val="F3F3F3"/>
                </a:solidFill>
                <a:latin typeface="Times New Roman"/>
                <a:ea typeface="Times New Roman"/>
                <a:cs typeface="Times New Roman"/>
                <a:sym typeface="Times New Roman"/>
              </a:rPr>
              <a:t>References</a:t>
            </a:r>
            <a:endParaRPr sz="5400">
              <a:solidFill>
                <a:srgbClr val="F3F3F3"/>
              </a:solidFill>
              <a:latin typeface="Times New Roman"/>
              <a:ea typeface="Times New Roman"/>
              <a:cs typeface="Times New Roman"/>
              <a:sym typeface="Times New Roman"/>
            </a:endParaRPr>
          </a:p>
        </p:txBody>
      </p:sp>
      <p:sp>
        <p:nvSpPr>
          <p:cNvPr id="65" name="Google Shape;65;p13"/>
          <p:cNvSpPr txBox="1"/>
          <p:nvPr/>
        </p:nvSpPr>
        <p:spPr>
          <a:xfrm>
            <a:off x="359252" y="17419913"/>
            <a:ext cx="12291000" cy="58437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Background Information</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We based our approach off of the study, “ArtWhisperer: A Dataset for Characterizing Human-AI Interactions in Artistic Creations”. This study generated steerability scores for a series of target images by using the stopping time of an empirical Markov model and tracking how many times a user had to prompt a model until matching a desired target image. We used these steerability scores to train both the convolutional neural network and linear regression model. </a:t>
            </a:r>
            <a:endParaRPr sz="3000">
              <a:solidFill>
                <a:srgbClr val="351C75"/>
              </a:solidFill>
              <a:latin typeface="Times New Roman"/>
              <a:ea typeface="Times New Roman"/>
              <a:cs typeface="Times New Roman"/>
              <a:sym typeface="Times New Roman"/>
            </a:endParaRPr>
          </a:p>
          <a:p>
            <a:pPr indent="0" lvl="0" marL="0" rtl="0" algn="ctr">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66" name="Google Shape;66;p13"/>
          <p:cNvSpPr txBox="1"/>
          <p:nvPr/>
        </p:nvSpPr>
        <p:spPr>
          <a:xfrm>
            <a:off x="13541730" y="4140233"/>
            <a:ext cx="12291000" cy="8947800"/>
          </a:xfrm>
          <a:prstGeom prst="rect">
            <a:avLst/>
          </a:prstGeom>
          <a:noFill/>
          <a:ln>
            <a:noFill/>
          </a:ln>
        </p:spPr>
        <p:txBody>
          <a:bodyPr anchorCtr="0" anchor="t" bIns="86225" lIns="86225" spcFirstLastPara="1" rIns="86225" wrap="square" tIns="86225">
            <a:no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Methods</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For the linear regression model, we ran the scripts included in the study to generate steerability scores. Those scores were added to the Art Whisperer dataset as a new column. The model was trained on the discrete features of the image along with steerability score.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For the CNN the images were </a:t>
            </a:r>
            <a:r>
              <a:rPr lang="en" sz="3000">
                <a:solidFill>
                  <a:srgbClr val="351C75"/>
                </a:solidFill>
                <a:latin typeface="Times New Roman"/>
                <a:ea typeface="Times New Roman"/>
                <a:cs typeface="Times New Roman"/>
                <a:sym typeface="Times New Roman"/>
              </a:rPr>
              <a:t>transformed</a:t>
            </a:r>
            <a:r>
              <a:rPr lang="en" sz="3000">
                <a:solidFill>
                  <a:srgbClr val="351C75"/>
                </a:solidFill>
                <a:latin typeface="Times New Roman"/>
                <a:ea typeface="Times New Roman"/>
                <a:cs typeface="Times New Roman"/>
                <a:sym typeface="Times New Roman"/>
              </a:rPr>
              <a:t> and </a:t>
            </a:r>
            <a:r>
              <a:rPr lang="en" sz="3000">
                <a:solidFill>
                  <a:srgbClr val="351C75"/>
                </a:solidFill>
                <a:latin typeface="Times New Roman"/>
                <a:ea typeface="Times New Roman"/>
                <a:cs typeface="Times New Roman"/>
                <a:sym typeface="Times New Roman"/>
              </a:rPr>
              <a:t>resized </a:t>
            </a:r>
            <a:r>
              <a:rPr lang="en" sz="3000">
                <a:solidFill>
                  <a:srgbClr val="351C75"/>
                </a:solidFill>
                <a:latin typeface="Times New Roman"/>
                <a:ea typeface="Times New Roman"/>
                <a:cs typeface="Times New Roman"/>
                <a:sym typeface="Times New Roman"/>
              </a:rPr>
              <a:t>to 128x128 pixels and normalized using standard deviation values across RGB channels, Pytorch data loaders are used to load data in batches, model is trained on 10 epochs, and an Adam optimizer was used with a learning rate of 0.001 for adjusting weights in the network</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Datasets + Preprocessing</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We used the Kalias/ArtWhisperer Hugging Face Dataset for the CNN the data is split first into a combined training and validation set and a separate test set with 10% of the data used for testing, the combined training and validation set is then split further into training and validation sets with approximately 20% of the data being used for testing</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b="1" lang="en" sz="3000">
                <a:solidFill>
                  <a:srgbClr val="351C75"/>
                </a:solidFill>
                <a:latin typeface="Times New Roman"/>
                <a:ea typeface="Times New Roman"/>
                <a:cs typeface="Times New Roman"/>
                <a:sym typeface="Times New Roman"/>
              </a:rPr>
              <a:t>Models											 Evaluation Metrics</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(1) Linear Regression						 MSE (for CNN and Linear Regression)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(2) </a:t>
            </a:r>
            <a:r>
              <a:rPr lang="en" sz="3000">
                <a:solidFill>
                  <a:srgbClr val="351C75"/>
                </a:solidFill>
                <a:latin typeface="Times New Roman"/>
                <a:ea typeface="Times New Roman"/>
                <a:cs typeface="Times New Roman"/>
                <a:sym typeface="Times New Roman"/>
              </a:rPr>
              <a:t>CNN 		                                        R</a:t>
            </a:r>
            <a:r>
              <a:rPr baseline="30000" lang="en" sz="3000">
                <a:solidFill>
                  <a:srgbClr val="351C75"/>
                </a:solidFill>
                <a:latin typeface="Times New Roman"/>
                <a:ea typeface="Times New Roman"/>
                <a:cs typeface="Times New Roman"/>
                <a:sym typeface="Times New Roman"/>
              </a:rPr>
              <a:t>2</a:t>
            </a:r>
            <a:r>
              <a:rPr lang="en" sz="3000">
                <a:solidFill>
                  <a:srgbClr val="351C75"/>
                </a:solidFill>
                <a:latin typeface="Times New Roman"/>
                <a:ea typeface="Times New Roman"/>
                <a:cs typeface="Times New Roman"/>
                <a:sym typeface="Times New Roman"/>
              </a:rPr>
              <a:t> (for Linear Regression)</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67" name="Google Shape;67;p13"/>
          <p:cNvSpPr txBox="1"/>
          <p:nvPr/>
        </p:nvSpPr>
        <p:spPr>
          <a:xfrm>
            <a:off x="13401868" y="17419913"/>
            <a:ext cx="12291000" cy="12261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Linear Regression: Feature Importance</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68" name="Google Shape;68;p13"/>
          <p:cNvSpPr txBox="1"/>
          <p:nvPr/>
        </p:nvSpPr>
        <p:spPr>
          <a:xfrm>
            <a:off x="26513061" y="4184785"/>
            <a:ext cx="12291000" cy="110514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Main Conclusions</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While both models were able to effectively predict steerability of a text-to-image model for a variety of images, we found that predictions made by the linear regression model, trained on discrete features, could be improved </a:t>
            </a:r>
            <a:r>
              <a:rPr lang="en" sz="3000">
                <a:solidFill>
                  <a:srgbClr val="351C75"/>
                </a:solidFill>
                <a:latin typeface="Times New Roman"/>
                <a:ea typeface="Times New Roman"/>
                <a:cs typeface="Times New Roman"/>
                <a:sym typeface="Times New Roman"/>
              </a:rPr>
              <a:t>upon</a:t>
            </a:r>
            <a:r>
              <a:rPr lang="en" sz="3000">
                <a:solidFill>
                  <a:srgbClr val="351C75"/>
                </a:solidFill>
                <a:latin typeface="Times New Roman"/>
                <a:ea typeface="Times New Roman"/>
                <a:cs typeface="Times New Roman"/>
                <a:sym typeface="Times New Roman"/>
              </a:rPr>
              <a:t>. The CNN, when fed instead raw images and left to discover new </a:t>
            </a:r>
            <a:r>
              <a:rPr lang="en" sz="3000">
                <a:solidFill>
                  <a:srgbClr val="351C75"/>
                </a:solidFill>
                <a:latin typeface="Times New Roman"/>
                <a:ea typeface="Times New Roman"/>
                <a:cs typeface="Times New Roman"/>
                <a:sym typeface="Times New Roman"/>
              </a:rPr>
              <a:t>features</a:t>
            </a:r>
            <a:r>
              <a:rPr lang="en" sz="3000">
                <a:solidFill>
                  <a:srgbClr val="351C75"/>
                </a:solidFill>
                <a:latin typeface="Times New Roman"/>
                <a:ea typeface="Times New Roman"/>
                <a:cs typeface="Times New Roman"/>
                <a:sym typeface="Times New Roman"/>
              </a:rPr>
              <a:t>, had significantly lower error.</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Notably, an image </a:t>
            </a:r>
            <a:r>
              <a:rPr lang="en" sz="3000">
                <a:solidFill>
                  <a:srgbClr val="351C75"/>
                </a:solidFill>
                <a:latin typeface="Times New Roman"/>
                <a:ea typeface="Times New Roman"/>
                <a:cs typeface="Times New Roman"/>
                <a:sym typeface="Times New Roman"/>
              </a:rPr>
              <a:t>being</a:t>
            </a:r>
            <a:r>
              <a:rPr lang="en" sz="3000">
                <a:solidFill>
                  <a:srgbClr val="351C75"/>
                </a:solidFill>
                <a:latin typeface="Times New Roman"/>
                <a:ea typeface="Times New Roman"/>
                <a:cs typeface="Times New Roman"/>
                <a:sym typeface="Times New Roman"/>
              </a:rPr>
              <a:t> real and being created by AI were found to be equally negatively important in predicting steerability, but both models show a large </a:t>
            </a:r>
            <a:r>
              <a:rPr lang="en" sz="3000">
                <a:solidFill>
                  <a:srgbClr val="351C75"/>
                </a:solidFill>
                <a:latin typeface="Times New Roman"/>
                <a:ea typeface="Times New Roman"/>
                <a:cs typeface="Times New Roman"/>
                <a:sym typeface="Times New Roman"/>
              </a:rPr>
              <a:t>discrepancy in error between predictions of steerability between the two groups of images.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These negative spikes in feature importance reveal places where this particular image-to-text model could be improved. Understanding which image content lowers a model’s steerability can help guide resources for future training examples, and in turn increase the potential for users’ creation with AI.</a:t>
            </a:r>
            <a:endParaRPr b="1"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Limitations</a:t>
            </a:r>
            <a:endParaRPr b="1"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Some limitations included the fact that CNNs, while good at </a:t>
            </a:r>
            <a:r>
              <a:rPr lang="en" sz="3000">
                <a:solidFill>
                  <a:srgbClr val="351C75"/>
                </a:solidFill>
                <a:latin typeface="Times New Roman"/>
                <a:ea typeface="Times New Roman"/>
                <a:cs typeface="Times New Roman"/>
                <a:sym typeface="Times New Roman"/>
              </a:rPr>
              <a:t>capturing complex patterns in data, have a somewhat lack of interpretability making it difficult to understand why certain features affect steerability, as well as computational resources and time.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69" name="Google Shape;69;p13"/>
          <p:cNvSpPr txBox="1"/>
          <p:nvPr/>
        </p:nvSpPr>
        <p:spPr>
          <a:xfrm>
            <a:off x="26444485" y="17419913"/>
            <a:ext cx="12291000" cy="72291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Interesting Next Steps</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Taking the next step of finding new features that affect steerability in images would be interesting because it could help advance AI interpretability and control. Researchers and developers could gain insights into the decision-making processes of AI models, particularly image-based. We could do this by consulting with domain </a:t>
            </a:r>
            <a:r>
              <a:rPr lang="en" sz="3000">
                <a:solidFill>
                  <a:srgbClr val="351C75"/>
                </a:solidFill>
                <a:latin typeface="Times New Roman"/>
                <a:ea typeface="Times New Roman"/>
                <a:cs typeface="Times New Roman"/>
                <a:sym typeface="Times New Roman"/>
              </a:rPr>
              <a:t>expert</a:t>
            </a:r>
            <a:r>
              <a:rPr lang="en" sz="3000">
                <a:solidFill>
                  <a:srgbClr val="351C75"/>
                </a:solidFill>
                <a:latin typeface="Times New Roman"/>
                <a:ea typeface="Times New Roman"/>
                <a:cs typeface="Times New Roman"/>
                <a:sym typeface="Times New Roman"/>
              </a:rPr>
              <a:t> to identify potential features that may influence steerability. Further we could do feature extraction with CNNs and apply feature selection techniques using Random forest models.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Data could also be gathered from human subjects asking them to interact with images and measure their steerability perceptions directly. From there we could move into testing </a:t>
            </a:r>
            <a:r>
              <a:rPr lang="en" sz="3000">
                <a:solidFill>
                  <a:srgbClr val="351C75"/>
                </a:solidFill>
                <a:latin typeface="Times New Roman"/>
                <a:ea typeface="Times New Roman"/>
                <a:cs typeface="Times New Roman"/>
                <a:sym typeface="Times New Roman"/>
              </a:rPr>
              <a:t>specify</a:t>
            </a:r>
            <a:r>
              <a:rPr lang="en" sz="3000">
                <a:solidFill>
                  <a:srgbClr val="351C75"/>
                </a:solidFill>
                <a:latin typeface="Times New Roman"/>
                <a:ea typeface="Times New Roman"/>
                <a:cs typeface="Times New Roman"/>
                <a:sym typeface="Times New Roman"/>
              </a:rPr>
              <a:t> hypotheses about features that may affect steerability. An example of an hypothesis could be that the brightness of colors in an image affects steerability.</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70" name="Google Shape;70;p13"/>
          <p:cNvSpPr txBox="1"/>
          <p:nvPr/>
        </p:nvSpPr>
        <p:spPr>
          <a:xfrm>
            <a:off x="26444485" y="26428910"/>
            <a:ext cx="12291000" cy="3406500"/>
          </a:xfrm>
          <a:prstGeom prst="rect">
            <a:avLst/>
          </a:prstGeom>
          <a:noFill/>
          <a:ln>
            <a:noFill/>
          </a:ln>
        </p:spPr>
        <p:txBody>
          <a:bodyPr anchorCtr="0" anchor="t" bIns="86225" lIns="86225" spcFirstLastPara="1" rIns="86225" wrap="square" tIns="86225">
            <a:spAutoFit/>
          </a:bodyPr>
          <a:lstStyle/>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Anonymous authors. (2024). ArtWhisperer: A Dataset for Characterizing Human-AI Interactions in Artistic Creations. </a:t>
            </a:r>
            <a:r>
              <a:rPr i="1" lang="en" sz="3000">
                <a:solidFill>
                  <a:srgbClr val="351C75"/>
                </a:solidFill>
                <a:latin typeface="Times New Roman"/>
                <a:ea typeface="Times New Roman"/>
                <a:cs typeface="Times New Roman"/>
                <a:sym typeface="Times New Roman"/>
              </a:rPr>
              <a:t>Under review as a conference paper at ICLR 2024.</a:t>
            </a:r>
            <a:endParaRPr i="1"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a:p>
            <a:pPr indent="0" lvl="0" marL="0" rtl="0" algn="l">
              <a:spcBef>
                <a:spcPts val="0"/>
              </a:spcBef>
              <a:spcAft>
                <a:spcPts val="0"/>
              </a:spcAft>
              <a:buNone/>
            </a:pPr>
            <a:r>
              <a:t/>
            </a:r>
            <a:endParaRPr sz="3000">
              <a:solidFill>
                <a:srgbClr val="351C75"/>
              </a:solidFill>
              <a:latin typeface="Times New Roman"/>
              <a:ea typeface="Times New Roman"/>
              <a:cs typeface="Times New Roman"/>
              <a:sym typeface="Times New Roman"/>
            </a:endParaRPr>
          </a:p>
        </p:txBody>
      </p:sp>
      <p:sp>
        <p:nvSpPr>
          <p:cNvPr id="71" name="Google Shape;71;p13"/>
          <p:cNvSpPr txBox="1"/>
          <p:nvPr/>
        </p:nvSpPr>
        <p:spPr>
          <a:xfrm>
            <a:off x="30659725" y="581400"/>
            <a:ext cx="7326900" cy="117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400">
                <a:solidFill>
                  <a:schemeClr val="lt1"/>
                </a:solidFill>
                <a:latin typeface="Times New Roman"/>
                <a:ea typeface="Times New Roman"/>
                <a:cs typeface="Times New Roman"/>
                <a:sym typeface="Times New Roman"/>
              </a:rPr>
              <a:t>Colgate University</a:t>
            </a:r>
            <a:endParaRPr sz="7400">
              <a:solidFill>
                <a:schemeClr val="lt1"/>
              </a:solidFill>
              <a:latin typeface="Times New Roman"/>
              <a:ea typeface="Times New Roman"/>
              <a:cs typeface="Times New Roman"/>
              <a:sym typeface="Times New Roman"/>
            </a:endParaRPr>
          </a:p>
        </p:txBody>
      </p:sp>
      <p:pic>
        <p:nvPicPr>
          <p:cNvPr id="72" name="Google Shape;72;p13"/>
          <p:cNvPicPr preferRelativeResize="0"/>
          <p:nvPr/>
        </p:nvPicPr>
        <p:blipFill>
          <a:blip r:embed="rId3">
            <a:alphaModFix/>
          </a:blip>
          <a:stretch>
            <a:fillRect/>
          </a:stretch>
        </p:blipFill>
        <p:spPr>
          <a:xfrm>
            <a:off x="959077" y="21966950"/>
            <a:ext cx="11091335" cy="3620075"/>
          </a:xfrm>
          <a:prstGeom prst="rect">
            <a:avLst/>
          </a:prstGeom>
          <a:noFill/>
          <a:ln>
            <a:noFill/>
          </a:ln>
        </p:spPr>
      </p:pic>
      <p:pic>
        <p:nvPicPr>
          <p:cNvPr id="73" name="Google Shape;73;p13"/>
          <p:cNvPicPr preferRelativeResize="0"/>
          <p:nvPr/>
        </p:nvPicPr>
        <p:blipFill>
          <a:blip r:embed="rId4">
            <a:alphaModFix/>
          </a:blip>
          <a:stretch>
            <a:fillRect/>
          </a:stretch>
        </p:blipFill>
        <p:spPr>
          <a:xfrm>
            <a:off x="4192150" y="26428900"/>
            <a:ext cx="4625200" cy="4021175"/>
          </a:xfrm>
          <a:prstGeom prst="rect">
            <a:avLst/>
          </a:prstGeom>
          <a:noFill/>
          <a:ln>
            <a:noFill/>
          </a:ln>
        </p:spPr>
      </p:pic>
      <p:pic>
        <p:nvPicPr>
          <p:cNvPr id="74" name="Google Shape;74;p13"/>
          <p:cNvPicPr preferRelativeResize="0"/>
          <p:nvPr/>
        </p:nvPicPr>
        <p:blipFill>
          <a:blip r:embed="rId5">
            <a:alphaModFix/>
          </a:blip>
          <a:stretch>
            <a:fillRect/>
          </a:stretch>
        </p:blipFill>
        <p:spPr>
          <a:xfrm>
            <a:off x="13617925" y="18346864"/>
            <a:ext cx="4876801" cy="3620087"/>
          </a:xfrm>
          <a:prstGeom prst="rect">
            <a:avLst/>
          </a:prstGeom>
          <a:noFill/>
          <a:ln>
            <a:noFill/>
          </a:ln>
        </p:spPr>
      </p:pic>
      <p:sp>
        <p:nvSpPr>
          <p:cNvPr id="75" name="Google Shape;75;p13"/>
          <p:cNvSpPr txBox="1"/>
          <p:nvPr/>
        </p:nvSpPr>
        <p:spPr>
          <a:xfrm>
            <a:off x="18686785" y="18290300"/>
            <a:ext cx="7326900" cy="3406500"/>
          </a:xfrm>
          <a:prstGeom prst="rect">
            <a:avLst/>
          </a:prstGeom>
          <a:noFill/>
          <a:ln>
            <a:noFill/>
          </a:ln>
        </p:spPr>
        <p:txBody>
          <a:bodyPr anchorCtr="0" anchor="t" bIns="86225" lIns="86225" spcFirstLastPara="1" rIns="86225" wrap="square" tIns="86225">
            <a:spAutoFit/>
          </a:bodyPr>
          <a:lstStyle/>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After training a linear regression model to predict the steerability of each image using discrete boolean features, we extracted the weights learned as a measure of feature importance. The model weighted real and AI images negatively </a:t>
            </a:r>
            <a:r>
              <a:rPr i="1" lang="en" sz="3000">
                <a:solidFill>
                  <a:srgbClr val="351C75"/>
                </a:solidFill>
                <a:latin typeface="Times New Roman"/>
                <a:ea typeface="Times New Roman"/>
                <a:cs typeface="Times New Roman"/>
                <a:sym typeface="Times New Roman"/>
              </a:rPr>
              <a:t>and</a:t>
            </a:r>
            <a:r>
              <a:rPr lang="en" sz="3000">
                <a:solidFill>
                  <a:srgbClr val="351C75"/>
                </a:solidFill>
                <a:latin typeface="Times New Roman"/>
                <a:ea typeface="Times New Roman"/>
                <a:cs typeface="Times New Roman"/>
                <a:sym typeface="Times New Roman"/>
              </a:rPr>
              <a:t> most strongly in predicting a target image’s steerability.</a:t>
            </a:r>
            <a:endParaRPr sz="3000">
              <a:solidFill>
                <a:srgbClr val="351C75"/>
              </a:solidFill>
              <a:latin typeface="Times New Roman"/>
              <a:ea typeface="Times New Roman"/>
              <a:cs typeface="Times New Roman"/>
              <a:sym typeface="Times New Roman"/>
            </a:endParaRPr>
          </a:p>
        </p:txBody>
      </p:sp>
      <p:sp>
        <p:nvSpPr>
          <p:cNvPr id="76" name="Google Shape;76;p13"/>
          <p:cNvSpPr txBox="1"/>
          <p:nvPr/>
        </p:nvSpPr>
        <p:spPr>
          <a:xfrm>
            <a:off x="13401856" y="22152826"/>
            <a:ext cx="12291000" cy="1687800"/>
          </a:xfrm>
          <a:prstGeom prst="rect">
            <a:avLst/>
          </a:prstGeom>
          <a:noFill/>
          <a:ln>
            <a:noFill/>
          </a:ln>
        </p:spPr>
        <p:txBody>
          <a:bodyPr anchorCtr="0" anchor="t" bIns="86225" lIns="86225" spcFirstLastPara="1" rIns="86225" wrap="square" tIns="86225">
            <a:spAutoFit/>
          </a:bodyPr>
          <a:lstStyle/>
          <a:p>
            <a:pPr indent="0" lvl="0" marL="0" rtl="0" algn="ctr">
              <a:spcBef>
                <a:spcPts val="0"/>
              </a:spcBef>
              <a:spcAft>
                <a:spcPts val="0"/>
              </a:spcAft>
              <a:buNone/>
            </a:pPr>
            <a:r>
              <a:rPr b="1" lang="en" sz="3000">
                <a:solidFill>
                  <a:srgbClr val="351C75"/>
                </a:solidFill>
                <a:latin typeface="Times New Roman"/>
                <a:ea typeface="Times New Roman"/>
                <a:cs typeface="Times New Roman"/>
                <a:sym typeface="Times New Roman"/>
              </a:rPr>
              <a:t>Error Analysis by Feature</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Both the linear regression and CNN models performed well, with overall MSE values of 0.002 and &lt;0.0001, respectively. For regression, R-squared = 0.14.</a:t>
            </a:r>
            <a:endParaRPr sz="3000">
              <a:solidFill>
                <a:srgbClr val="351C75"/>
              </a:solidFill>
              <a:latin typeface="Times New Roman"/>
              <a:ea typeface="Times New Roman"/>
              <a:cs typeface="Times New Roman"/>
              <a:sym typeface="Times New Roman"/>
            </a:endParaRPr>
          </a:p>
        </p:txBody>
      </p:sp>
      <p:pic>
        <p:nvPicPr>
          <p:cNvPr id="77" name="Google Shape;77;p13" title="Chart"/>
          <p:cNvPicPr preferRelativeResize="0"/>
          <p:nvPr/>
        </p:nvPicPr>
        <p:blipFill rotWithShape="1">
          <a:blip r:embed="rId6">
            <a:alphaModFix/>
          </a:blip>
          <a:srcRect b="9861" l="0" r="0" t="0"/>
          <a:stretch/>
        </p:blipFill>
        <p:spPr>
          <a:xfrm>
            <a:off x="13617924" y="24220450"/>
            <a:ext cx="5640825" cy="4187249"/>
          </a:xfrm>
          <a:prstGeom prst="rect">
            <a:avLst/>
          </a:prstGeom>
          <a:noFill/>
          <a:ln>
            <a:noFill/>
          </a:ln>
        </p:spPr>
      </p:pic>
      <p:pic>
        <p:nvPicPr>
          <p:cNvPr id="78" name="Google Shape;78;p13" title="Chart"/>
          <p:cNvPicPr preferRelativeResize="0"/>
          <p:nvPr/>
        </p:nvPicPr>
        <p:blipFill rotWithShape="1">
          <a:blip r:embed="rId7">
            <a:alphaModFix/>
          </a:blip>
          <a:srcRect b="9861" l="0" r="0" t="0"/>
          <a:stretch/>
        </p:blipFill>
        <p:spPr>
          <a:xfrm>
            <a:off x="20060450" y="24220450"/>
            <a:ext cx="5640825" cy="4187251"/>
          </a:xfrm>
          <a:prstGeom prst="rect">
            <a:avLst/>
          </a:prstGeom>
          <a:noFill/>
          <a:ln>
            <a:noFill/>
          </a:ln>
        </p:spPr>
      </p:pic>
      <p:sp>
        <p:nvSpPr>
          <p:cNvPr id="79" name="Google Shape;79;p13"/>
          <p:cNvSpPr txBox="1"/>
          <p:nvPr/>
        </p:nvSpPr>
        <p:spPr>
          <a:xfrm>
            <a:off x="13541731" y="28787526"/>
            <a:ext cx="12291000" cy="2611200"/>
          </a:xfrm>
          <a:prstGeom prst="rect">
            <a:avLst/>
          </a:prstGeom>
          <a:noFill/>
          <a:ln>
            <a:noFill/>
          </a:ln>
        </p:spPr>
        <p:txBody>
          <a:bodyPr anchorCtr="0" anchor="t" bIns="86225" lIns="86225" spcFirstLastPara="1" rIns="86225" wrap="square" tIns="86225">
            <a:spAutoFit/>
          </a:bodyPr>
          <a:lstStyle/>
          <a:p>
            <a:pPr indent="0" lvl="0" marL="0" rtl="0" algn="l">
              <a:spcBef>
                <a:spcPts val="0"/>
              </a:spcBef>
              <a:spcAft>
                <a:spcPts val="0"/>
              </a:spcAft>
              <a:buNone/>
            </a:pPr>
            <a:r>
              <a:rPr lang="en" sz="3000">
                <a:solidFill>
                  <a:srgbClr val="351C75"/>
                </a:solidFill>
                <a:latin typeface="Times New Roman"/>
                <a:ea typeface="Times New Roman"/>
                <a:cs typeface="Times New Roman"/>
                <a:sym typeface="Times New Roman"/>
              </a:rPr>
              <a:t>Despite </a:t>
            </a:r>
            <a:r>
              <a:rPr lang="en" sz="3000">
                <a:solidFill>
                  <a:srgbClr val="351C75"/>
                </a:solidFill>
                <a:latin typeface="Times New Roman"/>
                <a:ea typeface="Times New Roman"/>
                <a:cs typeface="Times New Roman"/>
                <a:sym typeface="Times New Roman"/>
              </a:rPr>
              <a:t>differences</a:t>
            </a:r>
            <a:r>
              <a:rPr lang="en" sz="3000">
                <a:solidFill>
                  <a:srgbClr val="351C75"/>
                </a:solidFill>
                <a:latin typeface="Times New Roman"/>
                <a:ea typeface="Times New Roman"/>
                <a:cs typeface="Times New Roman"/>
                <a:sym typeface="Times New Roman"/>
              </a:rPr>
              <a:t> in the scale of MSE values, the two models had very similar distributions of error across the subsets of images with each feature.</a:t>
            </a:r>
            <a:endParaRPr sz="3000">
              <a:solidFill>
                <a:srgbClr val="351C75"/>
              </a:solidFill>
              <a:latin typeface="Times New Roman"/>
              <a:ea typeface="Times New Roman"/>
              <a:cs typeface="Times New Roman"/>
              <a:sym typeface="Times New Roman"/>
            </a:endParaRPr>
          </a:p>
          <a:p>
            <a:pPr indent="0" lvl="0" marL="0" rtl="0" algn="l">
              <a:spcBef>
                <a:spcPts val="1000"/>
              </a:spcBef>
              <a:spcAft>
                <a:spcPts val="0"/>
              </a:spcAft>
              <a:buNone/>
            </a:pPr>
            <a:r>
              <a:rPr lang="en" sz="3000">
                <a:solidFill>
                  <a:srgbClr val="351C75"/>
                </a:solidFill>
                <a:latin typeface="Times New Roman"/>
                <a:ea typeface="Times New Roman"/>
                <a:cs typeface="Times New Roman"/>
                <a:sym typeface="Times New Roman"/>
              </a:rPr>
              <a:t>The highest error was in predicting steerability of real target images, while the steerability of art, nature, fantasy, and AI images was </a:t>
            </a:r>
            <a:r>
              <a:rPr lang="en" sz="3000">
                <a:solidFill>
                  <a:srgbClr val="351C75"/>
                </a:solidFill>
                <a:latin typeface="Times New Roman"/>
                <a:ea typeface="Times New Roman"/>
                <a:cs typeface="Times New Roman"/>
                <a:sym typeface="Times New Roman"/>
              </a:rPr>
              <a:t>easier</a:t>
            </a:r>
            <a:r>
              <a:rPr lang="en" sz="3000">
                <a:solidFill>
                  <a:srgbClr val="351C75"/>
                </a:solidFill>
                <a:latin typeface="Times New Roman"/>
                <a:ea typeface="Times New Roman"/>
                <a:cs typeface="Times New Roman"/>
                <a:sym typeface="Times New Roman"/>
              </a:rPr>
              <a:t> for the models to predict.</a:t>
            </a:r>
            <a:endParaRPr sz="3000">
              <a:solidFill>
                <a:srgbClr val="351C75"/>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