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4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85802" autoAdjust="0"/>
  </p:normalViewPr>
  <p:slideViewPr>
    <p:cSldViewPr snapToGrid="0">
      <p:cViewPr varScale="1">
        <p:scale>
          <a:sx n="110" d="100"/>
          <a:sy n="110" d="100"/>
        </p:scale>
        <p:origin x="2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257027" y="3204446"/>
            <a:ext cx="1517650" cy="27499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546435"/>
            <a:ext cx="1109002" cy="29846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597150" y="5056972"/>
            <a:ext cx="1109002" cy="2984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Operating Expenses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74677" y="1695668"/>
            <a:ext cx="822473" cy="164627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74677" y="3341943"/>
            <a:ext cx="822473" cy="18642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A63EC-2279-4DA5-9EA5-C39900D86633}"/>
              </a:ext>
            </a:extLst>
          </p:cNvPr>
          <p:cNvSpPr/>
          <p:nvPr/>
        </p:nvSpPr>
        <p:spPr>
          <a:xfrm>
            <a:off x="4114800" y="1211419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001 Private Water Hedge Sales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6ED4EA-C861-45A2-9BF2-6E7EB1C5DF96}"/>
              </a:ext>
            </a:extLst>
          </p:cNvPr>
          <p:cNvSpPr/>
          <p:nvPr/>
        </p:nvSpPr>
        <p:spPr>
          <a:xfrm>
            <a:off x="4114800" y="1570110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002 Public Sales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8EB5B-2572-4B84-AB8A-361511072402}"/>
              </a:ext>
            </a:extLst>
          </p:cNvPr>
          <p:cNvSpPr/>
          <p:nvPr/>
        </p:nvSpPr>
        <p:spPr>
          <a:xfrm>
            <a:off x="4114800" y="1928801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Sales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23FFC3-DCD8-408E-A9D5-AACED83DB138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3706152" y="1332975"/>
            <a:ext cx="408648" cy="36269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1E318B-2D9A-47C0-A331-FBBB5FDA0A5B}"/>
              </a:ext>
            </a:extLst>
          </p:cNvPr>
          <p:cNvCxnSpPr>
            <a:stCxn id="5" idx="3"/>
            <a:endCxn id="53" idx="1"/>
          </p:cNvCxnSpPr>
          <p:nvPr/>
        </p:nvCxnSpPr>
        <p:spPr>
          <a:xfrm>
            <a:off x="3706152" y="1695668"/>
            <a:ext cx="408648" cy="35468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033F43-3346-4BB3-AEE8-01FDDAFD051E}"/>
              </a:ext>
            </a:extLst>
          </p:cNvPr>
          <p:cNvSpPr/>
          <p:nvPr/>
        </p:nvSpPr>
        <p:spPr>
          <a:xfrm>
            <a:off x="6572840" y="19585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9E7F2-5FDA-41CD-93F8-3A658C0D7B4F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6407149" y="1186950"/>
            <a:ext cx="165691" cy="14602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AE4E0FA-38D9-4A69-9114-FED9499F55D0}"/>
              </a:ext>
            </a:extLst>
          </p:cNvPr>
          <p:cNvCxnSpPr>
            <a:stCxn id="41" idx="3"/>
            <a:endCxn id="61" idx="1"/>
          </p:cNvCxnSpPr>
          <p:nvPr/>
        </p:nvCxnSpPr>
        <p:spPr>
          <a:xfrm>
            <a:off x="6407149" y="1332975"/>
            <a:ext cx="165691" cy="6759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83A0FE-70AD-45D9-B3F8-D7A81E788A62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 flipV="1">
            <a:off x="6407149" y="1631280"/>
            <a:ext cx="169753" cy="603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EFC01C-EA8B-4F7F-BB9B-C82DAC9CD755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7149" y="1691666"/>
            <a:ext cx="169753" cy="1532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5392D9-4B95-4E1E-8C7E-8FC5ADACB837}"/>
              </a:ext>
            </a:extLst>
          </p:cNvPr>
          <p:cNvCxnSpPr>
            <a:stCxn id="53" idx="3"/>
            <a:endCxn id="64" idx="1"/>
          </p:cNvCxnSpPr>
          <p:nvPr/>
        </p:nvCxnSpPr>
        <p:spPr>
          <a:xfrm flipV="1">
            <a:off x="6407149" y="2048780"/>
            <a:ext cx="165691" cy="15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69265EE-C657-4193-BA7D-C3FEB064B0A1}"/>
              </a:ext>
            </a:extLst>
          </p:cNvPr>
          <p:cNvSpPr/>
          <p:nvPr/>
        </p:nvSpPr>
        <p:spPr>
          <a:xfrm>
            <a:off x="3772911" y="1554168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25A3-009E-423E-A54B-EEFA0E42F069}"/>
              </a:ext>
            </a:extLst>
          </p:cNvPr>
          <p:cNvSpPr/>
          <p:nvPr/>
        </p:nvSpPr>
        <p:spPr>
          <a:xfrm>
            <a:off x="4048040" y="3808573"/>
            <a:ext cx="2353421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7C8AA3-D6DA-4FA5-987E-8D102FE0CF0D}"/>
              </a:ext>
            </a:extLst>
          </p:cNvPr>
          <p:cNvSpPr/>
          <p:nvPr/>
        </p:nvSpPr>
        <p:spPr>
          <a:xfrm>
            <a:off x="4048041" y="4384278"/>
            <a:ext cx="2379044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F61C6-63AC-4E49-86A5-DAB147487B6E}"/>
              </a:ext>
            </a:extLst>
          </p:cNvPr>
          <p:cNvSpPr/>
          <p:nvPr/>
        </p:nvSpPr>
        <p:spPr>
          <a:xfrm>
            <a:off x="4048041" y="5191479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2BA49-8E09-460D-870D-1492E6E99AB4}"/>
              </a:ext>
            </a:extLst>
          </p:cNvPr>
          <p:cNvSpPr/>
          <p:nvPr/>
        </p:nvSpPr>
        <p:spPr>
          <a:xfrm>
            <a:off x="4048040" y="6069583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706152" y="3930129"/>
            <a:ext cx="341888" cy="12760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31B4FA-2EB8-40C2-B801-4C9EA72260D8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3706152" y="5206205"/>
            <a:ext cx="341888" cy="9849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E7B4E-0523-44F6-B5D5-CB12952EBEBC}"/>
              </a:ext>
            </a:extLst>
          </p:cNvPr>
          <p:cNvSpPr/>
          <p:nvPr/>
        </p:nvSpPr>
        <p:spPr>
          <a:xfrm>
            <a:off x="3772911" y="5021389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Exp (001)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 flipV="1">
            <a:off x="6401461" y="3927569"/>
            <a:ext cx="171379" cy="2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 Exp (002) - Heating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 Exp (002) - Electricity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427085" y="4291433"/>
            <a:ext cx="145755" cy="21440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427085" y="4505834"/>
            <a:ext cx="145755" cy="19949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401461" y="4997676"/>
            <a:ext cx="171378" cy="3153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401461" y="5313035"/>
            <a:ext cx="171376" cy="58468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 (001)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 flipV="1">
            <a:off x="6401460" y="6190065"/>
            <a:ext cx="171377" cy="1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15013</TotalTime>
  <Words>110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Paige Dotson</cp:lastModifiedBy>
  <cp:revision>36</cp:revision>
  <dcterms:created xsi:type="dcterms:W3CDTF">2020-04-12T13:23:13Z</dcterms:created>
  <dcterms:modified xsi:type="dcterms:W3CDTF">2022-07-06T20:23:34Z</dcterms:modified>
</cp:coreProperties>
</file>