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ACC"/>
    <a:srgbClr val="6AD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1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CC8E-95B1-0641-9632-DB96F16D4D6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832B-453A-D64A-8BE6-6F98E6E1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1963"/>
            <a:ext cx="1899684" cy="1628000"/>
          </a:xfrm>
        </p:spPr>
        <p:txBody>
          <a:bodyPr>
            <a:normAutofit/>
          </a:bodyPr>
          <a:lstStyle/>
          <a:p>
            <a:r>
              <a:rPr lang="en-US" sz="10000" dirty="0" smtClean="0">
                <a:solidFill>
                  <a:srgbClr val="6BEACC"/>
                </a:solidFill>
                <a:latin typeface="+mn-lt"/>
                <a:ea typeface="Bangla Sangam MN" charset="0"/>
                <a:cs typeface="Bangla Sangam MN" charset="0"/>
              </a:rPr>
              <a:t>PK</a:t>
            </a:r>
            <a:endParaRPr lang="en-US" sz="10000" dirty="0">
              <a:solidFill>
                <a:srgbClr val="6BEACC"/>
              </a:solidFill>
              <a:latin typeface="+mn-lt"/>
              <a:ea typeface="Bangla Sangam MN" charset="0"/>
              <a:cs typeface="Bangla Sangam M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7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Bangla Sangam MN</vt:lpstr>
      <vt:lpstr>Calibri</vt:lpstr>
      <vt:lpstr>Calibri Light</vt:lpstr>
      <vt:lpstr>Arial</vt:lpstr>
      <vt:lpstr>Office Theme</vt:lpstr>
      <vt:lpstr>PK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</dc:title>
  <dc:creator>Kehoe, Paige (US - San Francisco)</dc:creator>
  <cp:lastModifiedBy>Kehoe, Paige (US - San Francisco)</cp:lastModifiedBy>
  <cp:revision>3</cp:revision>
  <dcterms:created xsi:type="dcterms:W3CDTF">2017-08-27T00:43:02Z</dcterms:created>
  <dcterms:modified xsi:type="dcterms:W3CDTF">2017-08-27T02:20:56Z</dcterms:modified>
</cp:coreProperties>
</file>