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7"/>
  </p:notesMasterIdLst>
  <p:handoutMasterIdLst>
    <p:handoutMasterId r:id="rId8"/>
  </p:handoutMasterIdLst>
  <p:sldIdLst>
    <p:sldId id="2111" r:id="rId5"/>
    <p:sldId id="211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Dominic" initials="JD" lastIdx="1" clrIdx="0">
    <p:extLst>
      <p:ext uri="{19B8F6BF-5375-455C-9EA6-DF929625EA0E}">
        <p15:presenceInfo xmlns:p15="http://schemas.microsoft.com/office/powerpoint/2012/main" userId="S::domini4@clemson.edu::5ad7945d-a74d-445d-bf8f-c388c14c4e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3"/>
    <p:restoredTop sz="94674"/>
  </p:normalViewPr>
  <p:slideViewPr>
    <p:cSldViewPr snapToGrid="0">
      <p:cViewPr varScale="1">
        <p:scale>
          <a:sx n="91" d="100"/>
          <a:sy n="91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051F6-CFA0-4DB8-9993-0159416E703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4F790-D831-4846-9475-8C181E6BE0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got any outside feedback about your game, what did you learn? </a:t>
          </a:r>
        </a:p>
      </dgm:t>
    </dgm:pt>
    <dgm:pt modelId="{6EE89357-145E-4A5C-8590-BA30ABE1EC69}" type="parTrans" cxnId="{657D681F-4CBF-4CE9-A58C-DCB88B78AD53}">
      <dgm:prSet/>
      <dgm:spPr/>
      <dgm:t>
        <a:bodyPr/>
        <a:lstStyle/>
        <a:p>
          <a:endParaRPr lang="en-US"/>
        </a:p>
      </dgm:t>
    </dgm:pt>
    <dgm:pt modelId="{7AEAED72-ADE2-4A2C-804C-3555C4B57854}" type="sibTrans" cxnId="{657D681F-4CBF-4CE9-A58C-DCB88B78AD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6C6983-5438-4EEC-9CE5-BAB3C4013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the most important lesson you learned in this class? </a:t>
          </a:r>
        </a:p>
      </dgm:t>
    </dgm:pt>
    <dgm:pt modelId="{BDD15135-8B9D-42EE-8FBE-E52A52963C75}" type="parTrans" cxnId="{EF55E705-5194-4BDF-8029-DC72278BB378}">
      <dgm:prSet/>
      <dgm:spPr/>
      <dgm:t>
        <a:bodyPr/>
        <a:lstStyle/>
        <a:p>
          <a:endParaRPr lang="en-US"/>
        </a:p>
      </dgm:t>
    </dgm:pt>
    <dgm:pt modelId="{EC0ACA04-3506-4B4B-A2C5-4B941CE31419}" type="sibTrans" cxnId="{EF55E705-5194-4BDF-8029-DC72278BB3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7AF712-EB1A-458A-81EE-7B989B4EF7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do you want to be when you grow up? </a:t>
          </a:r>
        </a:p>
      </dgm:t>
    </dgm:pt>
    <dgm:pt modelId="{E209D9C8-6E6C-485B-8223-35464E808CB0}" type="parTrans" cxnId="{4657DBDC-8E54-4B73-890D-B762B6FB78CC}">
      <dgm:prSet/>
      <dgm:spPr/>
      <dgm:t>
        <a:bodyPr/>
        <a:lstStyle/>
        <a:p>
          <a:endParaRPr lang="en-US"/>
        </a:p>
      </dgm:t>
    </dgm:pt>
    <dgm:pt modelId="{771AF84D-DE4A-4C36-AA25-65BB1D991017}" type="sibTrans" cxnId="{4657DBDC-8E54-4B73-890D-B762B6FB78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F3A634-9690-4BE1-B150-D3751D479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has been your most improved skill since being this course? </a:t>
          </a:r>
        </a:p>
      </dgm:t>
    </dgm:pt>
    <dgm:pt modelId="{CC1171E6-398C-4DEA-83D9-E4B6F23CEEF4}" type="parTrans" cxnId="{4B619949-83D4-451C-94D3-C7524381D26F}">
      <dgm:prSet/>
      <dgm:spPr/>
      <dgm:t>
        <a:bodyPr/>
        <a:lstStyle/>
        <a:p>
          <a:endParaRPr lang="en-US"/>
        </a:p>
      </dgm:t>
    </dgm:pt>
    <dgm:pt modelId="{E08EDB91-2E2A-4A67-8545-D952423F2815}" type="sibTrans" cxnId="{4B619949-83D4-451C-94D3-C7524381D2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5FE84C-21B9-4ACD-A9E4-217504D121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could change one thing about this coding camp, what would it be? </a:t>
          </a:r>
        </a:p>
      </dgm:t>
    </dgm:pt>
    <dgm:pt modelId="{95CF278C-750C-433D-90A1-1A5B9A2D0757}" type="parTrans" cxnId="{71171600-5653-4A9F-929C-06E10E428BF8}">
      <dgm:prSet/>
      <dgm:spPr/>
      <dgm:t>
        <a:bodyPr/>
        <a:lstStyle/>
        <a:p>
          <a:endParaRPr lang="en-US"/>
        </a:p>
      </dgm:t>
    </dgm:pt>
    <dgm:pt modelId="{D7F08C81-C0D8-4A40-A87E-C15A3E4E355F}" type="sibTrans" cxnId="{71171600-5653-4A9F-929C-06E10E428BF8}">
      <dgm:prSet/>
      <dgm:spPr/>
      <dgm:t>
        <a:bodyPr/>
        <a:lstStyle/>
        <a:p>
          <a:endParaRPr lang="en-US"/>
        </a:p>
      </dgm:t>
    </dgm:pt>
    <dgm:pt modelId="{EF386F1C-6FB8-47FC-9598-D5A79B56CD42}" type="pres">
      <dgm:prSet presAssocID="{BA7051F6-CFA0-4DB8-9993-0159416E703B}" presName="root" presStyleCnt="0">
        <dgm:presLayoutVars>
          <dgm:dir/>
          <dgm:resizeHandles val="exact"/>
        </dgm:presLayoutVars>
      </dgm:prSet>
      <dgm:spPr/>
    </dgm:pt>
    <dgm:pt modelId="{EA58A310-6ABF-49BD-B76A-95ADA66AB32B}" type="pres">
      <dgm:prSet presAssocID="{BA7051F6-CFA0-4DB8-9993-0159416E703B}" presName="container" presStyleCnt="0">
        <dgm:presLayoutVars>
          <dgm:dir/>
          <dgm:resizeHandles val="exact"/>
        </dgm:presLayoutVars>
      </dgm:prSet>
      <dgm:spPr/>
    </dgm:pt>
    <dgm:pt modelId="{5575D020-4CE5-4B7A-A357-067C17FBF125}" type="pres">
      <dgm:prSet presAssocID="{EBB4F790-D831-4846-9475-8C181E6BE050}" presName="compNode" presStyleCnt="0"/>
      <dgm:spPr/>
    </dgm:pt>
    <dgm:pt modelId="{8349648A-7629-47F5-9CFC-D0DD36A64F4A}" type="pres">
      <dgm:prSet presAssocID="{EBB4F790-D831-4846-9475-8C181E6BE050}" presName="iconBgRect" presStyleLbl="bgShp" presStyleIdx="0" presStyleCnt="5"/>
      <dgm:spPr/>
    </dgm:pt>
    <dgm:pt modelId="{275E9736-9768-4E3C-8739-767E8DE96E74}" type="pres">
      <dgm:prSet presAssocID="{EBB4F790-D831-4846-9475-8C181E6BE0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6D1870BE-3017-4084-BB98-F32D9E8F90CA}" type="pres">
      <dgm:prSet presAssocID="{EBB4F790-D831-4846-9475-8C181E6BE050}" presName="spaceRect" presStyleCnt="0"/>
      <dgm:spPr/>
    </dgm:pt>
    <dgm:pt modelId="{54BDFB99-218F-4C16-A707-47A7BC1FE2CE}" type="pres">
      <dgm:prSet presAssocID="{EBB4F790-D831-4846-9475-8C181E6BE050}" presName="textRect" presStyleLbl="revTx" presStyleIdx="0" presStyleCnt="5">
        <dgm:presLayoutVars>
          <dgm:chMax val="1"/>
          <dgm:chPref val="1"/>
        </dgm:presLayoutVars>
      </dgm:prSet>
      <dgm:spPr/>
    </dgm:pt>
    <dgm:pt modelId="{A1B1A5C2-5115-4431-8648-50482ED35F55}" type="pres">
      <dgm:prSet presAssocID="{7AEAED72-ADE2-4A2C-804C-3555C4B57854}" presName="sibTrans" presStyleLbl="sibTrans2D1" presStyleIdx="0" presStyleCnt="0"/>
      <dgm:spPr/>
    </dgm:pt>
    <dgm:pt modelId="{C98EEF3A-B013-4899-A40F-61A90FCB68AA}" type="pres">
      <dgm:prSet presAssocID="{5D6C6983-5438-4EEC-9CE5-BAB3C40138B4}" presName="compNode" presStyleCnt="0"/>
      <dgm:spPr/>
    </dgm:pt>
    <dgm:pt modelId="{32C43D71-C0D7-4376-AA0C-DE4CE2784E4B}" type="pres">
      <dgm:prSet presAssocID="{5D6C6983-5438-4EEC-9CE5-BAB3C40138B4}" presName="iconBgRect" presStyleLbl="bgShp" presStyleIdx="1" presStyleCnt="5"/>
      <dgm:spPr/>
    </dgm:pt>
    <dgm:pt modelId="{1D7DED19-962E-4B9F-AEA5-7D220E0449AE}" type="pres">
      <dgm:prSet presAssocID="{5D6C6983-5438-4EEC-9CE5-BAB3C40138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00B83B3-38CA-40AB-A176-C7C5C3C3D586}" type="pres">
      <dgm:prSet presAssocID="{5D6C6983-5438-4EEC-9CE5-BAB3C40138B4}" presName="spaceRect" presStyleCnt="0"/>
      <dgm:spPr/>
    </dgm:pt>
    <dgm:pt modelId="{58B367CE-16D1-4734-BEE6-11AD3A67FF03}" type="pres">
      <dgm:prSet presAssocID="{5D6C6983-5438-4EEC-9CE5-BAB3C40138B4}" presName="textRect" presStyleLbl="revTx" presStyleIdx="1" presStyleCnt="5">
        <dgm:presLayoutVars>
          <dgm:chMax val="1"/>
          <dgm:chPref val="1"/>
        </dgm:presLayoutVars>
      </dgm:prSet>
      <dgm:spPr/>
    </dgm:pt>
    <dgm:pt modelId="{E55DDE54-CD35-437D-8BC3-534E698D8838}" type="pres">
      <dgm:prSet presAssocID="{EC0ACA04-3506-4B4B-A2C5-4B941CE31419}" presName="sibTrans" presStyleLbl="sibTrans2D1" presStyleIdx="0" presStyleCnt="0"/>
      <dgm:spPr/>
    </dgm:pt>
    <dgm:pt modelId="{66F977AA-D4CE-4989-ACE9-68DBF010EA1D}" type="pres">
      <dgm:prSet presAssocID="{307AF712-EB1A-458A-81EE-7B989B4EF7EF}" presName="compNode" presStyleCnt="0"/>
      <dgm:spPr/>
    </dgm:pt>
    <dgm:pt modelId="{10AC7B77-E1BC-472E-9047-0A82C104C824}" type="pres">
      <dgm:prSet presAssocID="{307AF712-EB1A-458A-81EE-7B989B4EF7EF}" presName="iconBgRect" presStyleLbl="bgShp" presStyleIdx="2" presStyleCnt="5"/>
      <dgm:spPr/>
    </dgm:pt>
    <dgm:pt modelId="{25AB45EE-A46D-4B8D-92AF-A22A01978E5D}" type="pres">
      <dgm:prSet presAssocID="{307AF712-EB1A-458A-81EE-7B989B4EF7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ing pot"/>
        </a:ext>
      </dgm:extLst>
    </dgm:pt>
    <dgm:pt modelId="{67B958CA-C9CC-41F7-A75D-7EE1358B82D5}" type="pres">
      <dgm:prSet presAssocID="{307AF712-EB1A-458A-81EE-7B989B4EF7EF}" presName="spaceRect" presStyleCnt="0"/>
      <dgm:spPr/>
    </dgm:pt>
    <dgm:pt modelId="{24D4E092-939F-41FD-88F3-45AF4FB2ED24}" type="pres">
      <dgm:prSet presAssocID="{307AF712-EB1A-458A-81EE-7B989B4EF7EF}" presName="textRect" presStyleLbl="revTx" presStyleIdx="2" presStyleCnt="5">
        <dgm:presLayoutVars>
          <dgm:chMax val="1"/>
          <dgm:chPref val="1"/>
        </dgm:presLayoutVars>
      </dgm:prSet>
      <dgm:spPr/>
    </dgm:pt>
    <dgm:pt modelId="{7150C59D-0313-4069-A73C-A91AE44883F4}" type="pres">
      <dgm:prSet presAssocID="{771AF84D-DE4A-4C36-AA25-65BB1D991017}" presName="sibTrans" presStyleLbl="sibTrans2D1" presStyleIdx="0" presStyleCnt="0"/>
      <dgm:spPr/>
    </dgm:pt>
    <dgm:pt modelId="{641BA19A-F534-4796-BB47-158BD75141CD}" type="pres">
      <dgm:prSet presAssocID="{21F3A634-9690-4BE1-B150-D3751D479CE1}" presName="compNode" presStyleCnt="0"/>
      <dgm:spPr/>
    </dgm:pt>
    <dgm:pt modelId="{653EA43E-FFDE-47FD-BE8E-92F799C79DB6}" type="pres">
      <dgm:prSet presAssocID="{21F3A634-9690-4BE1-B150-D3751D479CE1}" presName="iconBgRect" presStyleLbl="bgShp" presStyleIdx="3" presStyleCnt="5"/>
      <dgm:spPr/>
    </dgm:pt>
    <dgm:pt modelId="{F91AC408-1D95-44F4-9613-6D66C825D195}" type="pres">
      <dgm:prSet presAssocID="{21F3A634-9690-4BE1-B150-D3751D479C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50798A0-55CB-4562-88AC-A4E86CD3D1EA}" type="pres">
      <dgm:prSet presAssocID="{21F3A634-9690-4BE1-B150-D3751D479CE1}" presName="spaceRect" presStyleCnt="0"/>
      <dgm:spPr/>
    </dgm:pt>
    <dgm:pt modelId="{DDE8F181-164B-4CF8-B462-791AAE6B9F7B}" type="pres">
      <dgm:prSet presAssocID="{21F3A634-9690-4BE1-B150-D3751D479CE1}" presName="textRect" presStyleLbl="revTx" presStyleIdx="3" presStyleCnt="5">
        <dgm:presLayoutVars>
          <dgm:chMax val="1"/>
          <dgm:chPref val="1"/>
        </dgm:presLayoutVars>
      </dgm:prSet>
      <dgm:spPr/>
    </dgm:pt>
    <dgm:pt modelId="{44B2E12A-9D34-4A0E-92BA-38E8AE3B3BAD}" type="pres">
      <dgm:prSet presAssocID="{E08EDB91-2E2A-4A67-8545-D952423F2815}" presName="sibTrans" presStyleLbl="sibTrans2D1" presStyleIdx="0" presStyleCnt="0"/>
      <dgm:spPr/>
    </dgm:pt>
    <dgm:pt modelId="{99C3C953-EDB4-4472-90B5-53B79B901D12}" type="pres">
      <dgm:prSet presAssocID="{455FE84C-21B9-4ACD-A9E4-217504D121C4}" presName="compNode" presStyleCnt="0"/>
      <dgm:spPr/>
    </dgm:pt>
    <dgm:pt modelId="{426D40F4-708A-4D1D-80F1-8CF725FDE77A}" type="pres">
      <dgm:prSet presAssocID="{455FE84C-21B9-4ACD-A9E4-217504D121C4}" presName="iconBgRect" presStyleLbl="bgShp" presStyleIdx="4" presStyleCnt="5"/>
      <dgm:spPr/>
    </dgm:pt>
    <dgm:pt modelId="{470DA58A-EBCA-4B45-95E4-4C794D351505}" type="pres">
      <dgm:prSet presAssocID="{455FE84C-21B9-4ACD-A9E4-217504D121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7AB81257-6B02-4611-A4A9-BCF409DF4A1C}" type="pres">
      <dgm:prSet presAssocID="{455FE84C-21B9-4ACD-A9E4-217504D121C4}" presName="spaceRect" presStyleCnt="0"/>
      <dgm:spPr/>
    </dgm:pt>
    <dgm:pt modelId="{71748068-5366-47FE-BD58-26B46894BD80}" type="pres">
      <dgm:prSet presAssocID="{455FE84C-21B9-4ACD-A9E4-217504D121C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1171600-5653-4A9F-929C-06E10E428BF8}" srcId="{BA7051F6-CFA0-4DB8-9993-0159416E703B}" destId="{455FE84C-21B9-4ACD-A9E4-217504D121C4}" srcOrd="4" destOrd="0" parTransId="{95CF278C-750C-433D-90A1-1A5B9A2D0757}" sibTransId="{D7F08C81-C0D8-4A40-A87E-C15A3E4E355F}"/>
    <dgm:cxn modelId="{EF55E705-5194-4BDF-8029-DC72278BB378}" srcId="{BA7051F6-CFA0-4DB8-9993-0159416E703B}" destId="{5D6C6983-5438-4EEC-9CE5-BAB3C40138B4}" srcOrd="1" destOrd="0" parTransId="{BDD15135-8B9D-42EE-8FBE-E52A52963C75}" sibTransId="{EC0ACA04-3506-4B4B-A2C5-4B941CE31419}"/>
    <dgm:cxn modelId="{4BA6E916-2770-44BA-9064-871D97A62F5E}" type="presOf" srcId="{771AF84D-DE4A-4C36-AA25-65BB1D991017}" destId="{7150C59D-0313-4069-A73C-A91AE44883F4}" srcOrd="0" destOrd="0" presId="urn:microsoft.com/office/officeart/2018/2/layout/IconCircleList"/>
    <dgm:cxn modelId="{657D681F-4CBF-4CE9-A58C-DCB88B78AD53}" srcId="{BA7051F6-CFA0-4DB8-9993-0159416E703B}" destId="{EBB4F790-D831-4846-9475-8C181E6BE050}" srcOrd="0" destOrd="0" parTransId="{6EE89357-145E-4A5C-8590-BA30ABE1EC69}" sibTransId="{7AEAED72-ADE2-4A2C-804C-3555C4B57854}"/>
    <dgm:cxn modelId="{C3603E41-B756-41BF-87D1-345ACFFE7DC9}" type="presOf" srcId="{EC0ACA04-3506-4B4B-A2C5-4B941CE31419}" destId="{E55DDE54-CD35-437D-8BC3-534E698D8838}" srcOrd="0" destOrd="0" presId="urn:microsoft.com/office/officeart/2018/2/layout/IconCircleList"/>
    <dgm:cxn modelId="{4B619949-83D4-451C-94D3-C7524381D26F}" srcId="{BA7051F6-CFA0-4DB8-9993-0159416E703B}" destId="{21F3A634-9690-4BE1-B150-D3751D479CE1}" srcOrd="3" destOrd="0" parTransId="{CC1171E6-398C-4DEA-83D9-E4B6F23CEEF4}" sibTransId="{E08EDB91-2E2A-4A67-8545-D952423F2815}"/>
    <dgm:cxn modelId="{D3AE7956-BA38-40D7-A468-237FEC4742D4}" type="presOf" srcId="{21F3A634-9690-4BE1-B150-D3751D479CE1}" destId="{DDE8F181-164B-4CF8-B462-791AAE6B9F7B}" srcOrd="0" destOrd="0" presId="urn:microsoft.com/office/officeart/2018/2/layout/IconCircleList"/>
    <dgm:cxn modelId="{1344056E-C9DB-49B7-A9FC-3A3890CA1492}" type="presOf" srcId="{BA7051F6-CFA0-4DB8-9993-0159416E703B}" destId="{EF386F1C-6FB8-47FC-9598-D5A79B56CD42}" srcOrd="0" destOrd="0" presId="urn:microsoft.com/office/officeart/2018/2/layout/IconCircleList"/>
    <dgm:cxn modelId="{76DF3E7B-1E83-4F86-88D5-09B0CAEF92C5}" type="presOf" srcId="{307AF712-EB1A-458A-81EE-7B989B4EF7EF}" destId="{24D4E092-939F-41FD-88F3-45AF4FB2ED24}" srcOrd="0" destOrd="0" presId="urn:microsoft.com/office/officeart/2018/2/layout/IconCircleList"/>
    <dgm:cxn modelId="{D868A183-6DA2-438E-AC5E-233F308EA377}" type="presOf" srcId="{5D6C6983-5438-4EEC-9CE5-BAB3C40138B4}" destId="{58B367CE-16D1-4734-BEE6-11AD3A67FF03}" srcOrd="0" destOrd="0" presId="urn:microsoft.com/office/officeart/2018/2/layout/IconCircleList"/>
    <dgm:cxn modelId="{F66011CD-661E-4007-ACD5-A0C696986519}" type="presOf" srcId="{EBB4F790-D831-4846-9475-8C181E6BE050}" destId="{54BDFB99-218F-4C16-A707-47A7BC1FE2CE}" srcOrd="0" destOrd="0" presId="urn:microsoft.com/office/officeart/2018/2/layout/IconCircleList"/>
    <dgm:cxn modelId="{4657DBDC-8E54-4B73-890D-B762B6FB78CC}" srcId="{BA7051F6-CFA0-4DB8-9993-0159416E703B}" destId="{307AF712-EB1A-458A-81EE-7B989B4EF7EF}" srcOrd="2" destOrd="0" parTransId="{E209D9C8-6E6C-485B-8223-35464E808CB0}" sibTransId="{771AF84D-DE4A-4C36-AA25-65BB1D991017}"/>
    <dgm:cxn modelId="{63161AEA-A6BA-4857-BD5C-1A760E811923}" type="presOf" srcId="{7AEAED72-ADE2-4A2C-804C-3555C4B57854}" destId="{A1B1A5C2-5115-4431-8648-50482ED35F55}" srcOrd="0" destOrd="0" presId="urn:microsoft.com/office/officeart/2018/2/layout/IconCircleList"/>
    <dgm:cxn modelId="{24E197F0-D029-4C42-9591-4CDEEE71B978}" type="presOf" srcId="{455FE84C-21B9-4ACD-A9E4-217504D121C4}" destId="{71748068-5366-47FE-BD58-26B46894BD80}" srcOrd="0" destOrd="0" presId="urn:microsoft.com/office/officeart/2018/2/layout/IconCircleList"/>
    <dgm:cxn modelId="{B2572CF8-0208-4A51-9625-0C9F896475F8}" type="presOf" srcId="{E08EDB91-2E2A-4A67-8545-D952423F2815}" destId="{44B2E12A-9D34-4A0E-92BA-38E8AE3B3BAD}" srcOrd="0" destOrd="0" presId="urn:microsoft.com/office/officeart/2018/2/layout/IconCircleList"/>
    <dgm:cxn modelId="{F8EE8A92-EBDD-427B-BA33-4A6BCAD15029}" type="presParOf" srcId="{EF386F1C-6FB8-47FC-9598-D5A79B56CD42}" destId="{EA58A310-6ABF-49BD-B76A-95ADA66AB32B}" srcOrd="0" destOrd="0" presId="urn:microsoft.com/office/officeart/2018/2/layout/IconCircleList"/>
    <dgm:cxn modelId="{AF805813-D047-432C-876D-07E1876D91B6}" type="presParOf" srcId="{EA58A310-6ABF-49BD-B76A-95ADA66AB32B}" destId="{5575D020-4CE5-4B7A-A357-067C17FBF125}" srcOrd="0" destOrd="0" presId="urn:microsoft.com/office/officeart/2018/2/layout/IconCircleList"/>
    <dgm:cxn modelId="{234CF0EB-3950-4E35-AE6C-1DBFA4F06A88}" type="presParOf" srcId="{5575D020-4CE5-4B7A-A357-067C17FBF125}" destId="{8349648A-7629-47F5-9CFC-D0DD36A64F4A}" srcOrd="0" destOrd="0" presId="urn:microsoft.com/office/officeart/2018/2/layout/IconCircleList"/>
    <dgm:cxn modelId="{FE6DD207-639E-4FEB-91BF-C92BB9B83754}" type="presParOf" srcId="{5575D020-4CE5-4B7A-A357-067C17FBF125}" destId="{275E9736-9768-4E3C-8739-767E8DE96E74}" srcOrd="1" destOrd="0" presId="urn:microsoft.com/office/officeart/2018/2/layout/IconCircleList"/>
    <dgm:cxn modelId="{A5C90022-2E83-4908-BB79-306D354E1032}" type="presParOf" srcId="{5575D020-4CE5-4B7A-A357-067C17FBF125}" destId="{6D1870BE-3017-4084-BB98-F32D9E8F90CA}" srcOrd="2" destOrd="0" presId="urn:microsoft.com/office/officeart/2018/2/layout/IconCircleList"/>
    <dgm:cxn modelId="{DFF2891A-9C0C-4F4F-8789-460B4FCCAB5A}" type="presParOf" srcId="{5575D020-4CE5-4B7A-A357-067C17FBF125}" destId="{54BDFB99-218F-4C16-A707-47A7BC1FE2CE}" srcOrd="3" destOrd="0" presId="urn:microsoft.com/office/officeart/2018/2/layout/IconCircleList"/>
    <dgm:cxn modelId="{77A5EDC0-BD4F-41DE-B4BA-56F68C54358F}" type="presParOf" srcId="{EA58A310-6ABF-49BD-B76A-95ADA66AB32B}" destId="{A1B1A5C2-5115-4431-8648-50482ED35F55}" srcOrd="1" destOrd="0" presId="urn:microsoft.com/office/officeart/2018/2/layout/IconCircleList"/>
    <dgm:cxn modelId="{2D84A904-64F0-460B-93E1-5DB063D1FA55}" type="presParOf" srcId="{EA58A310-6ABF-49BD-B76A-95ADA66AB32B}" destId="{C98EEF3A-B013-4899-A40F-61A90FCB68AA}" srcOrd="2" destOrd="0" presId="urn:microsoft.com/office/officeart/2018/2/layout/IconCircleList"/>
    <dgm:cxn modelId="{6481CCCC-CB10-4158-A58F-AED9AEBD65E4}" type="presParOf" srcId="{C98EEF3A-B013-4899-A40F-61A90FCB68AA}" destId="{32C43D71-C0D7-4376-AA0C-DE4CE2784E4B}" srcOrd="0" destOrd="0" presId="urn:microsoft.com/office/officeart/2018/2/layout/IconCircleList"/>
    <dgm:cxn modelId="{50B04028-1ABA-4D45-A6F5-2BE91D76E51E}" type="presParOf" srcId="{C98EEF3A-B013-4899-A40F-61A90FCB68AA}" destId="{1D7DED19-962E-4B9F-AEA5-7D220E0449AE}" srcOrd="1" destOrd="0" presId="urn:microsoft.com/office/officeart/2018/2/layout/IconCircleList"/>
    <dgm:cxn modelId="{13EA2F9A-BAD3-4BF4-8C8F-D8323F542FA1}" type="presParOf" srcId="{C98EEF3A-B013-4899-A40F-61A90FCB68AA}" destId="{800B83B3-38CA-40AB-A176-C7C5C3C3D586}" srcOrd="2" destOrd="0" presId="urn:microsoft.com/office/officeart/2018/2/layout/IconCircleList"/>
    <dgm:cxn modelId="{39EDE0C3-86B5-40BF-BC1E-A5DF0519F3C0}" type="presParOf" srcId="{C98EEF3A-B013-4899-A40F-61A90FCB68AA}" destId="{58B367CE-16D1-4734-BEE6-11AD3A67FF03}" srcOrd="3" destOrd="0" presId="urn:microsoft.com/office/officeart/2018/2/layout/IconCircleList"/>
    <dgm:cxn modelId="{326FB898-E636-4E1D-B69A-A5F987A7376C}" type="presParOf" srcId="{EA58A310-6ABF-49BD-B76A-95ADA66AB32B}" destId="{E55DDE54-CD35-437D-8BC3-534E698D8838}" srcOrd="3" destOrd="0" presId="urn:microsoft.com/office/officeart/2018/2/layout/IconCircleList"/>
    <dgm:cxn modelId="{12AE4A2C-0B61-4522-93F9-60DBA17A1FA1}" type="presParOf" srcId="{EA58A310-6ABF-49BD-B76A-95ADA66AB32B}" destId="{66F977AA-D4CE-4989-ACE9-68DBF010EA1D}" srcOrd="4" destOrd="0" presId="urn:microsoft.com/office/officeart/2018/2/layout/IconCircleList"/>
    <dgm:cxn modelId="{E906B81F-B82D-43DE-BCCA-A5640C5E6BA1}" type="presParOf" srcId="{66F977AA-D4CE-4989-ACE9-68DBF010EA1D}" destId="{10AC7B77-E1BC-472E-9047-0A82C104C824}" srcOrd="0" destOrd="0" presId="urn:microsoft.com/office/officeart/2018/2/layout/IconCircleList"/>
    <dgm:cxn modelId="{934D372A-CFDA-476E-8C58-1F8EDE37A972}" type="presParOf" srcId="{66F977AA-D4CE-4989-ACE9-68DBF010EA1D}" destId="{25AB45EE-A46D-4B8D-92AF-A22A01978E5D}" srcOrd="1" destOrd="0" presId="urn:microsoft.com/office/officeart/2018/2/layout/IconCircleList"/>
    <dgm:cxn modelId="{5DD40642-8055-47CC-B929-17DBAD118F8F}" type="presParOf" srcId="{66F977AA-D4CE-4989-ACE9-68DBF010EA1D}" destId="{67B958CA-C9CC-41F7-A75D-7EE1358B82D5}" srcOrd="2" destOrd="0" presId="urn:microsoft.com/office/officeart/2018/2/layout/IconCircleList"/>
    <dgm:cxn modelId="{B4274959-804A-4980-A4E2-66CB64FE9792}" type="presParOf" srcId="{66F977AA-D4CE-4989-ACE9-68DBF010EA1D}" destId="{24D4E092-939F-41FD-88F3-45AF4FB2ED24}" srcOrd="3" destOrd="0" presId="urn:microsoft.com/office/officeart/2018/2/layout/IconCircleList"/>
    <dgm:cxn modelId="{52153BF9-0920-4A65-B3E6-746962772CF0}" type="presParOf" srcId="{EA58A310-6ABF-49BD-B76A-95ADA66AB32B}" destId="{7150C59D-0313-4069-A73C-A91AE44883F4}" srcOrd="5" destOrd="0" presId="urn:microsoft.com/office/officeart/2018/2/layout/IconCircleList"/>
    <dgm:cxn modelId="{624F5781-5F1D-4970-9D58-8D4AE9210D04}" type="presParOf" srcId="{EA58A310-6ABF-49BD-B76A-95ADA66AB32B}" destId="{641BA19A-F534-4796-BB47-158BD75141CD}" srcOrd="6" destOrd="0" presId="urn:microsoft.com/office/officeart/2018/2/layout/IconCircleList"/>
    <dgm:cxn modelId="{96CB415D-CDF7-4D04-B590-14E8FB0AF4D5}" type="presParOf" srcId="{641BA19A-F534-4796-BB47-158BD75141CD}" destId="{653EA43E-FFDE-47FD-BE8E-92F799C79DB6}" srcOrd="0" destOrd="0" presId="urn:microsoft.com/office/officeart/2018/2/layout/IconCircleList"/>
    <dgm:cxn modelId="{383DC73E-120D-40E7-9C7E-9C1201F968D5}" type="presParOf" srcId="{641BA19A-F534-4796-BB47-158BD75141CD}" destId="{F91AC408-1D95-44F4-9613-6D66C825D195}" srcOrd="1" destOrd="0" presId="urn:microsoft.com/office/officeart/2018/2/layout/IconCircleList"/>
    <dgm:cxn modelId="{9158D0C7-7F65-49AF-B63E-2736B46D2F78}" type="presParOf" srcId="{641BA19A-F534-4796-BB47-158BD75141CD}" destId="{F50798A0-55CB-4562-88AC-A4E86CD3D1EA}" srcOrd="2" destOrd="0" presId="urn:microsoft.com/office/officeart/2018/2/layout/IconCircleList"/>
    <dgm:cxn modelId="{68C89CFC-A201-4526-A21D-7D8B1D5CBA00}" type="presParOf" srcId="{641BA19A-F534-4796-BB47-158BD75141CD}" destId="{DDE8F181-164B-4CF8-B462-791AAE6B9F7B}" srcOrd="3" destOrd="0" presId="urn:microsoft.com/office/officeart/2018/2/layout/IconCircleList"/>
    <dgm:cxn modelId="{75761198-A055-4A6A-932F-2CAF170DBD1A}" type="presParOf" srcId="{EA58A310-6ABF-49BD-B76A-95ADA66AB32B}" destId="{44B2E12A-9D34-4A0E-92BA-38E8AE3B3BAD}" srcOrd="7" destOrd="0" presId="urn:microsoft.com/office/officeart/2018/2/layout/IconCircleList"/>
    <dgm:cxn modelId="{0087973A-9482-4C36-AC62-2E364333E2BC}" type="presParOf" srcId="{EA58A310-6ABF-49BD-B76A-95ADA66AB32B}" destId="{99C3C953-EDB4-4472-90B5-53B79B901D12}" srcOrd="8" destOrd="0" presId="urn:microsoft.com/office/officeart/2018/2/layout/IconCircleList"/>
    <dgm:cxn modelId="{185274A5-4F44-4AF3-950E-66DBD7504A44}" type="presParOf" srcId="{99C3C953-EDB4-4472-90B5-53B79B901D12}" destId="{426D40F4-708A-4D1D-80F1-8CF725FDE77A}" srcOrd="0" destOrd="0" presId="urn:microsoft.com/office/officeart/2018/2/layout/IconCircleList"/>
    <dgm:cxn modelId="{531CE9D6-8F2C-43F0-B054-0EFF7DF2F604}" type="presParOf" srcId="{99C3C953-EDB4-4472-90B5-53B79B901D12}" destId="{470DA58A-EBCA-4B45-95E4-4C794D351505}" srcOrd="1" destOrd="0" presId="urn:microsoft.com/office/officeart/2018/2/layout/IconCircleList"/>
    <dgm:cxn modelId="{3C0D6FBA-8EBF-4945-9140-86FA91F5E292}" type="presParOf" srcId="{99C3C953-EDB4-4472-90B5-53B79B901D12}" destId="{7AB81257-6B02-4611-A4A9-BCF409DF4A1C}" srcOrd="2" destOrd="0" presId="urn:microsoft.com/office/officeart/2018/2/layout/IconCircleList"/>
    <dgm:cxn modelId="{A66D44F9-5693-47C1-BF6C-9EAE1A93B02D}" type="presParOf" srcId="{99C3C953-EDB4-4472-90B5-53B79B901D12}" destId="{71748068-5366-47FE-BD58-26B46894BD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648A-7629-47F5-9CFC-D0DD36A64F4A}">
      <dsp:nvSpPr>
        <dsp:cNvPr id="0" name=""/>
        <dsp:cNvSpPr/>
      </dsp:nvSpPr>
      <dsp:spPr>
        <a:xfrm>
          <a:off x="45806" y="477692"/>
          <a:ext cx="723747" cy="723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E9736-9768-4E3C-8739-767E8DE96E74}">
      <dsp:nvSpPr>
        <dsp:cNvPr id="0" name=""/>
        <dsp:cNvSpPr/>
      </dsp:nvSpPr>
      <dsp:spPr>
        <a:xfrm>
          <a:off x="197793" y="629679"/>
          <a:ext cx="419773" cy="419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FB99-218F-4C16-A707-47A7BC1FE2CE}">
      <dsp:nvSpPr>
        <dsp:cNvPr id="0" name=""/>
        <dsp:cNvSpPr/>
      </dsp:nvSpPr>
      <dsp:spPr>
        <a:xfrm>
          <a:off x="924642" y="477692"/>
          <a:ext cx="1705975" cy="72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you got any outside feedback about your game, what did you learn? </a:t>
          </a:r>
        </a:p>
      </dsp:txBody>
      <dsp:txXfrm>
        <a:off x="924642" y="477692"/>
        <a:ext cx="1705975" cy="723747"/>
      </dsp:txXfrm>
    </dsp:sp>
    <dsp:sp modelId="{32C43D71-C0D7-4376-AA0C-DE4CE2784E4B}">
      <dsp:nvSpPr>
        <dsp:cNvPr id="0" name=""/>
        <dsp:cNvSpPr/>
      </dsp:nvSpPr>
      <dsp:spPr>
        <a:xfrm>
          <a:off x="2927871" y="477692"/>
          <a:ext cx="723747" cy="723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DED19-962E-4B9F-AEA5-7D220E0449AE}">
      <dsp:nvSpPr>
        <dsp:cNvPr id="0" name=""/>
        <dsp:cNvSpPr/>
      </dsp:nvSpPr>
      <dsp:spPr>
        <a:xfrm>
          <a:off x="3079858" y="629679"/>
          <a:ext cx="419773" cy="419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367CE-16D1-4734-BEE6-11AD3A67FF03}">
      <dsp:nvSpPr>
        <dsp:cNvPr id="0" name=""/>
        <dsp:cNvSpPr/>
      </dsp:nvSpPr>
      <dsp:spPr>
        <a:xfrm>
          <a:off x="3806706" y="477692"/>
          <a:ext cx="1705975" cy="72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is the most important lesson you learned in this class? </a:t>
          </a:r>
        </a:p>
      </dsp:txBody>
      <dsp:txXfrm>
        <a:off x="3806706" y="477692"/>
        <a:ext cx="1705975" cy="723747"/>
      </dsp:txXfrm>
    </dsp:sp>
    <dsp:sp modelId="{10AC7B77-E1BC-472E-9047-0A82C104C824}">
      <dsp:nvSpPr>
        <dsp:cNvPr id="0" name=""/>
        <dsp:cNvSpPr/>
      </dsp:nvSpPr>
      <dsp:spPr>
        <a:xfrm>
          <a:off x="45806" y="2006782"/>
          <a:ext cx="723747" cy="723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B45EE-A46D-4B8D-92AF-A22A01978E5D}">
      <dsp:nvSpPr>
        <dsp:cNvPr id="0" name=""/>
        <dsp:cNvSpPr/>
      </dsp:nvSpPr>
      <dsp:spPr>
        <a:xfrm>
          <a:off x="197793" y="2158769"/>
          <a:ext cx="419773" cy="419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4E092-939F-41FD-88F3-45AF4FB2ED24}">
      <dsp:nvSpPr>
        <dsp:cNvPr id="0" name=""/>
        <dsp:cNvSpPr/>
      </dsp:nvSpPr>
      <dsp:spPr>
        <a:xfrm>
          <a:off x="924642" y="2006782"/>
          <a:ext cx="1705975" cy="72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do you want to be when you grow up? </a:t>
          </a:r>
        </a:p>
      </dsp:txBody>
      <dsp:txXfrm>
        <a:off x="924642" y="2006782"/>
        <a:ext cx="1705975" cy="723747"/>
      </dsp:txXfrm>
    </dsp:sp>
    <dsp:sp modelId="{653EA43E-FFDE-47FD-BE8E-92F799C79DB6}">
      <dsp:nvSpPr>
        <dsp:cNvPr id="0" name=""/>
        <dsp:cNvSpPr/>
      </dsp:nvSpPr>
      <dsp:spPr>
        <a:xfrm>
          <a:off x="2927871" y="2006782"/>
          <a:ext cx="723747" cy="723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AC408-1D95-44F4-9613-6D66C825D195}">
      <dsp:nvSpPr>
        <dsp:cNvPr id="0" name=""/>
        <dsp:cNvSpPr/>
      </dsp:nvSpPr>
      <dsp:spPr>
        <a:xfrm>
          <a:off x="3079858" y="2158769"/>
          <a:ext cx="419773" cy="419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F181-164B-4CF8-B462-791AAE6B9F7B}">
      <dsp:nvSpPr>
        <dsp:cNvPr id="0" name=""/>
        <dsp:cNvSpPr/>
      </dsp:nvSpPr>
      <dsp:spPr>
        <a:xfrm>
          <a:off x="3806706" y="2006782"/>
          <a:ext cx="1705975" cy="72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has been your most improved skill since being this course? </a:t>
          </a:r>
        </a:p>
      </dsp:txBody>
      <dsp:txXfrm>
        <a:off x="3806706" y="2006782"/>
        <a:ext cx="1705975" cy="723747"/>
      </dsp:txXfrm>
    </dsp:sp>
    <dsp:sp modelId="{426D40F4-708A-4D1D-80F1-8CF725FDE77A}">
      <dsp:nvSpPr>
        <dsp:cNvPr id="0" name=""/>
        <dsp:cNvSpPr/>
      </dsp:nvSpPr>
      <dsp:spPr>
        <a:xfrm>
          <a:off x="45806" y="3535873"/>
          <a:ext cx="723747" cy="723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DA58A-EBCA-4B45-95E4-4C794D351505}">
      <dsp:nvSpPr>
        <dsp:cNvPr id="0" name=""/>
        <dsp:cNvSpPr/>
      </dsp:nvSpPr>
      <dsp:spPr>
        <a:xfrm>
          <a:off x="197793" y="3687860"/>
          <a:ext cx="419773" cy="4197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48068-5366-47FE-BD58-26B46894BD80}">
      <dsp:nvSpPr>
        <dsp:cNvPr id="0" name=""/>
        <dsp:cNvSpPr/>
      </dsp:nvSpPr>
      <dsp:spPr>
        <a:xfrm>
          <a:off x="924642" y="3535873"/>
          <a:ext cx="1705975" cy="72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you could change one thing about this coding camp, what would it be? </a:t>
          </a:r>
        </a:p>
      </dsp:txBody>
      <dsp:txXfrm>
        <a:off x="924642" y="3535873"/>
        <a:ext cx="1705975" cy="72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F55496-DA93-6441-BD97-F0DC02B32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952CA-D430-0141-B2E0-684C0A74D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E2235-F95C-7A4C-9571-361A09362C0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1C707-EC90-2941-A2B7-86A28EFD4B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56CB5-093C-2440-8DDC-707B5BFBD6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494A-D8FA-B142-9387-AEE1D041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951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D5D82-7232-4115-AA08-E03F8A84134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43558-F1FB-499B-80E5-2B8530DE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32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43558-F1FB-499B-80E5-2B8530DE8A68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8171B28-45A7-7E47-91E7-E2C7BAFC733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35" r:id="rId3"/>
    <p:sldLayoutId id="214748366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 that shows block based programming.">
            <a:extLst>
              <a:ext uri="{FF2B5EF4-FFF2-40B4-BE49-F238E27FC236}">
                <a16:creationId xmlns:a16="http://schemas.microsoft.com/office/drawing/2014/main" id="{70E29A94-266D-4640-8ABE-99D65C8FA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80" t="248" r="27597" b="1"/>
          <a:stretch/>
        </p:blipFill>
        <p:spPr>
          <a:xfrm>
            <a:off x="3523488" y="306656"/>
            <a:ext cx="8668512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547F7B-0798-FA4A-A647-1977E9F2D77A}"/>
              </a:ext>
            </a:extLst>
          </p:cNvPr>
          <p:cNvSpPr/>
          <p:nvPr/>
        </p:nvSpPr>
        <p:spPr>
          <a:xfrm>
            <a:off x="0" y="12367"/>
            <a:ext cx="8118387" cy="6861186"/>
          </a:xfrm>
          <a:prstGeom prst="rect">
            <a:avLst/>
          </a:prstGeom>
          <a:gradFill>
            <a:gsLst>
              <a:gs pos="100000">
                <a:schemeClr val="accent1">
                  <a:lumMod val="0"/>
                  <a:alpha val="0"/>
                </a:schemeClr>
              </a:gs>
              <a:gs pos="0">
                <a:schemeClr val="bg1"/>
              </a:gs>
              <a:gs pos="0">
                <a:schemeClr val="bg1">
                  <a:lumMod val="0"/>
                  <a:lumOff val="100000"/>
                  <a:alpha val="39000"/>
                </a:schemeClr>
              </a:gs>
              <a:gs pos="0">
                <a:srgbClr val="FBFCFE"/>
              </a:gs>
              <a:gs pos="0">
                <a:srgbClr val="FBFCFE"/>
              </a:gs>
              <a:gs pos="0">
                <a:srgbClr val="FBFCFE">
                  <a:alpha val="53000"/>
                </a:srgbClr>
              </a:gs>
              <a:gs pos="47000">
                <a:schemeClr val="bg1"/>
              </a:gs>
              <a:gs pos="0">
                <a:srgbClr val="FAFBFD"/>
              </a:gs>
              <a:gs pos="5000">
                <a:srgbClr val="F7F9FC"/>
              </a:gs>
              <a:gs pos="0">
                <a:schemeClr val="bg1">
                  <a:alpha val="32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9D129-1AB1-49CC-A631-091E0967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2D5B7-4DAE-3B4D-9437-FC87D2CB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107273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accent2"/>
                </a:solidFill>
                <a:latin typeface="Rockwell" panose="02060603020205020403" pitchFamily="18" charset="77"/>
                <a:cs typeface="Calibri Light"/>
              </a:rPr>
              <a:t>Computer Game Coding Camp 2021 Feedback</a:t>
            </a:r>
            <a:endParaRPr lang="en-US" sz="3600" b="1" dirty="0">
              <a:solidFill>
                <a:schemeClr val="accent2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79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ADC9-EB12-E34E-973C-11EF9795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EE93E5B-79CF-414C-98AE-2FCE2D7B3F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5558489" cy="473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E9396-98FC-B749-B673-6FEBB556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DE0E6-C4D1-684B-8716-27A03515B12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F7838BBA7014781BFE6581E1A80B2" ma:contentTypeVersion="5" ma:contentTypeDescription="Create a new document." ma:contentTypeScope="" ma:versionID="d329f40d28439484011aea7f50ec29b7">
  <xsd:schema xmlns:xsd="http://www.w3.org/2001/XMLSchema" xmlns:xs="http://www.w3.org/2001/XMLSchema" xmlns:p="http://schemas.microsoft.com/office/2006/metadata/properties" xmlns:ns2="8ff5c5d8-a708-4515-94ae-bf470cbd17bb" targetNamespace="http://schemas.microsoft.com/office/2006/metadata/properties" ma:root="true" ma:fieldsID="a7fb57a447025e72114e73d4afea923a" ns2:_="">
    <xsd:import namespace="8ff5c5d8-a708-4515-94ae-bf470cbd17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5c5d8-a708-4515-94ae-bf470cbd1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6A386-7B62-418D-9DA4-A8898D3B10F7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ff5c5d8-a708-4515-94ae-bf470cbd17b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211342-9087-4CB8-A5A5-C711F7BB5EAD}">
  <ds:schemaRefs>
    <ds:schemaRef ds:uri="8ff5c5d8-a708-4515-94ae-bf470cbd17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0C8314-7184-4147-8FF6-11D9DAE1FC5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2747</TotalTime>
  <Words>76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Computer Game Coding Camp 2021 Feedback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Begel</dc:creator>
  <cp:lastModifiedBy>Paige Anne Rodeghero</cp:lastModifiedBy>
  <cp:revision>4</cp:revision>
  <dcterms:created xsi:type="dcterms:W3CDTF">2020-11-16T23:24:31Z</dcterms:created>
  <dcterms:modified xsi:type="dcterms:W3CDTF">2021-06-25T16:12:26Z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0x01010012BF7838BBA7014781BFE6581E1A80B2</vt:lpwstr>
  </property>
</Properties>
</file>