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9" r:id="rId5"/>
    <p:sldId id="258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0E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427442-A71E-4C9E-BEBC-199EDD3B4507}" v="189" dt="2021-06-21T16:26:08.3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9453AC2-8882-459A-8985-3E24DD42A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4543" y="0"/>
            <a:ext cx="1196771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olorful sky on mountaintops">
            <a:extLst>
              <a:ext uri="{FF2B5EF4-FFF2-40B4-BE49-F238E27FC236}">
                <a16:creationId xmlns:a16="http://schemas.microsoft.com/office/drawing/2014/main" id="{A3DBFD0B-3258-47DC-8189-8045AC52BA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401" r="-1" b="-1"/>
          <a:stretch/>
        </p:blipFill>
        <p:spPr>
          <a:xfrm>
            <a:off x="264543" y="10"/>
            <a:ext cx="11967714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318733-038B-9745-922C-D1C7D2F9D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Get to know your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EE966-90F1-8C4C-AAFE-F8CEFA7CB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0942" y="5979196"/>
            <a:ext cx="9113580" cy="39648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CGCC 2021 - Day 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A11FEA-6E98-401C-B708-DA2C95081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454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40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4" descr="Sky full of stars">
            <a:extLst>
              <a:ext uri="{FF2B5EF4-FFF2-40B4-BE49-F238E27FC236}">
                <a16:creationId xmlns:a16="http://schemas.microsoft.com/office/drawing/2014/main" id="{60508365-8039-4AB4-81E0-6555D8C52C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161"/>
          <a:stretch/>
        </p:blipFill>
        <p:spPr>
          <a:xfrm>
            <a:off x="7338646" y="10"/>
            <a:ext cx="4853354" cy="6857990"/>
          </a:xfrm>
          <a:prstGeom prst="rect">
            <a:avLst/>
          </a:prstGeom>
        </p:spPr>
      </p:pic>
      <p:sp>
        <p:nvSpPr>
          <p:cNvPr id="49" name="Freeform 10">
            <a:extLst>
              <a:ext uri="{FF2B5EF4-FFF2-40B4-BE49-F238E27FC236}">
                <a16:creationId xmlns:a16="http://schemas.microsoft.com/office/drawing/2014/main" id="{E1CE536E-134A-4A35-900B-30F927D5B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BEBF3-8F9C-497A-9D39-4FB83C134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5F0E69"/>
                </a:solidFill>
              </a:rPr>
              <a:t>CGCC Teams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0382D1-1594-4E3D-842E-04E1E5E75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62CAD1-6D69-A54B-A3B8-83D14182AEA3}"/>
              </a:ext>
            </a:extLst>
          </p:cNvPr>
          <p:cNvSpPr/>
          <p:nvPr/>
        </p:nvSpPr>
        <p:spPr>
          <a:xfrm>
            <a:off x="841162" y="165673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Camper names removed.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5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868916-58B2-48F0-B6C8-D995E8977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Rocket launch">
            <a:extLst>
              <a:ext uri="{FF2B5EF4-FFF2-40B4-BE49-F238E27FC236}">
                <a16:creationId xmlns:a16="http://schemas.microsoft.com/office/drawing/2014/main" id="{1E47017F-5A01-4C9C-8E97-C20CFAC66D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31" r="17799" b="-1"/>
          <a:stretch/>
        </p:blipFill>
        <p:spPr>
          <a:xfrm>
            <a:off x="8362943" y="10"/>
            <a:ext cx="3829057" cy="6857990"/>
          </a:xfrm>
          <a:prstGeom prst="rect">
            <a:avLst/>
          </a:prstGeom>
        </p:spPr>
      </p:pic>
      <p:sp>
        <p:nvSpPr>
          <p:cNvPr id="24" name="Freeform 13">
            <a:extLst>
              <a:ext uri="{FF2B5EF4-FFF2-40B4-BE49-F238E27FC236}">
                <a16:creationId xmlns:a16="http://schemas.microsoft.com/office/drawing/2014/main" id="{BB82496C-9AD4-4916-BAB7-FF3CC04B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0" y="0"/>
            <a:ext cx="9807836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586406-5661-5A42-B3CE-CBA9E7D3E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03" y="1098388"/>
            <a:ext cx="7818540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800" spc="800">
                <a:solidFill>
                  <a:srgbClr val="5F0E69"/>
                </a:solidFill>
              </a:rPr>
              <a:t>Let’s Interview your Team Members!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7C1286-B472-4907-9B47-E8C9FE290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28B35564-38A4-457A-BD01-15D6F1659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33061" y="0"/>
            <a:ext cx="1646238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6461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7DCD-E903-D34A-8113-C1B403CA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5F0E69"/>
                </a:solidFill>
              </a:rPr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E5E1C-D980-E64C-90B8-301DBD0E9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person at a time answers each question</a:t>
            </a:r>
          </a:p>
          <a:p>
            <a:pPr lvl="1"/>
            <a:r>
              <a:rPr lang="en-US" dirty="0"/>
              <a:t>Go in the order of first names alphabetically </a:t>
            </a:r>
          </a:p>
          <a:p>
            <a:pPr lvl="2"/>
            <a:r>
              <a:rPr lang="en-US" dirty="0"/>
              <a:t>E.g.,  Allan, Ben, Chad would all answer question #1 before moving onto question #2</a:t>
            </a:r>
          </a:p>
        </p:txBody>
      </p:sp>
    </p:spTree>
    <p:extLst>
      <p:ext uri="{BB962C8B-B14F-4D97-AF65-F5344CB8AC3E}">
        <p14:creationId xmlns:p14="http://schemas.microsoft.com/office/powerpoint/2010/main" val="3318265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471DD-0554-A744-B139-357EAF0B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5F0E69"/>
                </a:solidFill>
              </a:rPr>
              <a:t>General Get to know you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18390-4391-A34C-AC02-7C798F604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 fontAlgn="base">
              <a:buFont typeface="+mj-lt"/>
              <a:buAutoNum type="arabicPeriod"/>
            </a:pPr>
            <a:r>
              <a:rPr lang="en-US"/>
              <a:t>Basic info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/>
              <a:t>Name  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/>
              <a:t>What is your contact info (e.g. phone or email or Snapchat or Insta or Discord)? For backup purposes in case technology doesn't work.  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/>
              <a:t>Which grade are you in?  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/>
              <a:t>Who are the other members of your family? Do you live with them?  </a:t>
            </a:r>
          </a:p>
          <a:p>
            <a:pPr marL="457200" lvl="0" indent="-457200" fontAlgn="base">
              <a:buFont typeface="+mj-lt"/>
              <a:buAutoNum type="arabicPeriod"/>
            </a:pPr>
            <a:r>
              <a:rPr lang="en-US"/>
              <a:t>When can you work on the project outside of class?  </a:t>
            </a:r>
          </a:p>
          <a:p>
            <a:pPr marL="457200" lvl="0" indent="-457200" fontAlgn="base">
              <a:buFont typeface="+mj-lt"/>
              <a:buAutoNum type="arabicPeriod"/>
            </a:pPr>
            <a:r>
              <a:rPr lang="en-US"/>
              <a:t>As a team - negotiate mutually exclusive times to edit code  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17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9E303-15CF-5440-A080-1031F255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5F0E69"/>
                </a:solidFill>
              </a:rPr>
              <a:t>Computer Background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C486F-B30D-4A4E-8CD7-E88A330BC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fontAlgn="base">
              <a:buFont typeface="+mj-lt"/>
              <a:buAutoNum type="arabicPeriod"/>
            </a:pPr>
            <a:r>
              <a:rPr lang="en-US"/>
              <a:t>What is your background with computers? What skills do you have?  </a:t>
            </a:r>
          </a:p>
          <a:p>
            <a:pPr marL="457200" lvl="0" indent="-457200" fontAlgn="base">
              <a:buFont typeface="+mj-lt"/>
              <a:buAutoNum type="arabicPeriod"/>
            </a:pPr>
            <a:r>
              <a:rPr lang="en-US"/>
              <a:t>What do you find most interesting about computers and how does this impact your future educational plans?  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/>
              <a:t>What kind of programming experiences have you had in the last 3 years?  </a:t>
            </a:r>
          </a:p>
          <a:p>
            <a:pPr marL="0" lvl="0" indent="0" fontAlgn="base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4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471DD-0554-A744-B139-357EAF0B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5F0E69"/>
                </a:solidFill>
              </a:rPr>
              <a:t>Team Work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18390-4391-A34C-AC02-7C798F604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 fontAlgn="base">
              <a:buFont typeface="+mj-lt"/>
              <a:buAutoNum type="arabicPeriod"/>
            </a:pPr>
            <a:r>
              <a:rPr lang="en-US"/>
              <a:t>How do you manage your time when you get busy with a lot of tasks?  </a:t>
            </a:r>
          </a:p>
          <a:p>
            <a:pPr marL="457200" lvl="0" indent="-457200" fontAlgn="base">
              <a:buFont typeface="+mj-lt"/>
              <a:buAutoNum type="arabicPeriod"/>
            </a:pPr>
            <a:r>
              <a:rPr lang="en-US"/>
              <a:t>Have you worked on a team project before? If yes,  </a:t>
            </a:r>
          </a:p>
          <a:p>
            <a:pPr marL="1371600" lvl="2" indent="-457200" fontAlgn="base">
              <a:buFont typeface="+mj-lt"/>
              <a:buAutoNum type="arabicPeriod"/>
            </a:pPr>
            <a:r>
              <a:rPr lang="en-US"/>
              <a:t>How often did your team meet together?  </a:t>
            </a:r>
          </a:p>
          <a:p>
            <a:pPr marL="1371600" lvl="2" indent="-457200" fontAlgn="base">
              <a:buFont typeface="+mj-lt"/>
              <a:buAutoNum type="arabicPeriod"/>
            </a:pPr>
            <a:r>
              <a:rPr lang="en-US"/>
              <a:t>Did your team have a leader? What did that leader do?  </a:t>
            </a:r>
          </a:p>
          <a:p>
            <a:pPr marL="1371600" lvl="2" indent="-457200" fontAlgn="base">
              <a:buFont typeface="+mj-lt"/>
              <a:buAutoNum type="arabicPeriod"/>
            </a:pPr>
            <a:r>
              <a:rPr lang="en-US"/>
              <a:t>What was your role on the team?  </a:t>
            </a:r>
          </a:p>
          <a:p>
            <a:pPr marL="1371600" lvl="2" indent="-457200" fontAlgn="base">
              <a:buFont typeface="+mj-lt"/>
              <a:buAutoNum type="arabicPeriod"/>
            </a:pPr>
            <a:r>
              <a:rPr lang="en-US"/>
              <a:t>How well did you get along with your teammates related to work, or related to non-work?  </a:t>
            </a:r>
          </a:p>
          <a:p>
            <a:pPr marL="457200" indent="-457200">
              <a:buFont typeface="+mj-lt"/>
              <a:buAutoNum type="arabicPeriod"/>
            </a:pPr>
            <a:endParaRPr lang="en-US"/>
          </a:p>
          <a:p>
            <a:pPr marL="457200" indent="-4572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53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A4CC-1853-1C45-9568-D37AB1DA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5F0E69"/>
                </a:solidFill>
              </a:rPr>
              <a:t>Other Fun Questions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2CD51-74B0-6146-A76D-5FFE8CABA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US"/>
              <a:t>What are your hobbies/interests/passions that are not related to this class?  </a:t>
            </a:r>
          </a:p>
          <a:p>
            <a:pPr lvl="0" fontAlgn="base"/>
            <a:r>
              <a:rPr lang="en-US"/>
              <a:t>Do you have any unique skills/tricks that you can show us now?  </a:t>
            </a:r>
          </a:p>
          <a:p>
            <a:pPr lvl="0" fontAlgn="base"/>
            <a:r>
              <a:rPr lang="en-US"/>
              <a:t>Who is your favorite teacher in school? What do they teach? Why are they your favorite?  </a:t>
            </a:r>
          </a:p>
          <a:p>
            <a:pPr lvl="0" fontAlgn="base"/>
            <a:r>
              <a:rPr lang="en-US"/>
              <a:t>What was the last non-software-related book you read and describe what it was about in 2 sentences.  </a:t>
            </a:r>
          </a:p>
          <a:p>
            <a:pPr lvl="0" fontAlgn="base"/>
            <a:r>
              <a:rPr lang="en-US"/>
              <a:t>What is the best movie you saw in last 3 years, and why was it your favorite?  </a:t>
            </a:r>
          </a:p>
          <a:p>
            <a:pPr lvl="0" fontAlgn="base"/>
            <a:r>
              <a:rPr lang="en-US"/>
              <a:t>Do you have a personal hero in your life? Who is it and why are they your hero?  </a:t>
            </a:r>
          </a:p>
          <a:p>
            <a:pPr lvl="0" fontAlgn="base"/>
            <a:r>
              <a:rPr lang="en-US"/>
              <a:t>Tell me about a trip you took that was far away from where you live? </a:t>
            </a:r>
          </a:p>
        </p:txBody>
      </p:sp>
    </p:spTree>
    <p:extLst>
      <p:ext uri="{BB962C8B-B14F-4D97-AF65-F5344CB8AC3E}">
        <p14:creationId xmlns:p14="http://schemas.microsoft.com/office/powerpoint/2010/main" val="102010664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</TotalTime>
  <Words>394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Impact</vt:lpstr>
      <vt:lpstr>Badge</vt:lpstr>
      <vt:lpstr>Get to know your team</vt:lpstr>
      <vt:lpstr>CGCC Teams</vt:lpstr>
      <vt:lpstr>Let’s Interview your Team Members!</vt:lpstr>
      <vt:lpstr>Instructions</vt:lpstr>
      <vt:lpstr>General Get to know you Questions</vt:lpstr>
      <vt:lpstr>Computer Background Questions</vt:lpstr>
      <vt:lpstr>Team Work Questions</vt:lpstr>
      <vt:lpstr>Other Fun 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to know your team</dc:title>
  <dc:creator>Paige Anne Rodeghero</dc:creator>
  <cp:lastModifiedBy>Paige Anne Rodeghero</cp:lastModifiedBy>
  <cp:revision>3</cp:revision>
  <dcterms:created xsi:type="dcterms:W3CDTF">2021-06-21T16:00:43Z</dcterms:created>
  <dcterms:modified xsi:type="dcterms:W3CDTF">2021-06-23T16:33:04Z</dcterms:modified>
</cp:coreProperties>
</file>