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7"/>
  </p:notesMasterIdLst>
  <p:handoutMasterIdLst>
    <p:handoutMasterId r:id="rId8"/>
  </p:handoutMasterIdLst>
  <p:sldIdLst>
    <p:sldId id="2111" r:id="rId5"/>
    <p:sldId id="211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Dominic" initials="JD" lastIdx="1" clrIdx="0">
    <p:extLst>
      <p:ext uri="{19B8F6BF-5375-455C-9EA6-DF929625EA0E}">
        <p15:presenceInfo xmlns:p15="http://schemas.microsoft.com/office/powerpoint/2012/main" userId="S::domini4@clemson.edu::5ad7945d-a74d-445d-bf8f-c388c14c4ee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27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94694"/>
  </p:normalViewPr>
  <p:slideViewPr>
    <p:cSldViewPr snapToGrid="0">
      <p:cViewPr varScale="1">
        <p:scale>
          <a:sx n="121" d="100"/>
          <a:sy n="121" d="100"/>
        </p:scale>
        <p:origin x="1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F55496-DA93-6441-BD97-F0DC02B326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952CA-D430-0141-B2E0-684C0A74D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E2235-F95C-7A4C-9571-361A09362C05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1C707-EC90-2941-A2B7-86A28EFD4B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56CB5-093C-2440-8DDC-707B5BFBD6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C494A-D8FA-B142-9387-AEE1D0413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517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D5D82-7232-4115-AA08-E03F8A84134F}" type="datetimeFigureOut">
              <a:rPr lang="en-US" smtClean="0"/>
              <a:t>6/23/21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43558-F1FB-499B-80E5-2B8530DE8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3241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43558-F1FB-499B-80E5-2B8530DE8A68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171B28-45A7-7E47-91E7-E2C7BAFC73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6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9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0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1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E0E6-C4D1-684B-8716-27A03515B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735" r:id="rId3"/>
    <p:sldLayoutId id="214748366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graphical user interface that shows block based programming.">
            <a:extLst>
              <a:ext uri="{FF2B5EF4-FFF2-40B4-BE49-F238E27FC236}">
                <a16:creationId xmlns:a16="http://schemas.microsoft.com/office/drawing/2014/main" id="{70E29A94-266D-4640-8ABE-99D65C8FA8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480" t="248" r="27597" b="1"/>
          <a:stretch/>
        </p:blipFill>
        <p:spPr>
          <a:xfrm>
            <a:off x="3523488" y="306656"/>
            <a:ext cx="866851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547F7B-0798-FA4A-A647-1977E9F2D77A}"/>
              </a:ext>
            </a:extLst>
          </p:cNvPr>
          <p:cNvSpPr/>
          <p:nvPr/>
        </p:nvSpPr>
        <p:spPr>
          <a:xfrm>
            <a:off x="0" y="12367"/>
            <a:ext cx="8118387" cy="6861186"/>
          </a:xfrm>
          <a:prstGeom prst="rect">
            <a:avLst/>
          </a:prstGeom>
          <a:gradFill>
            <a:gsLst>
              <a:gs pos="100000">
                <a:schemeClr val="accent1">
                  <a:lumMod val="0"/>
                  <a:alpha val="0"/>
                </a:schemeClr>
              </a:gs>
              <a:gs pos="0">
                <a:schemeClr val="bg1"/>
              </a:gs>
              <a:gs pos="0">
                <a:schemeClr val="bg1">
                  <a:lumMod val="0"/>
                  <a:lumOff val="100000"/>
                  <a:alpha val="39000"/>
                </a:schemeClr>
              </a:gs>
              <a:gs pos="0">
                <a:srgbClr val="FBFCFE"/>
              </a:gs>
              <a:gs pos="0">
                <a:srgbClr val="FBFCFE"/>
              </a:gs>
              <a:gs pos="0">
                <a:srgbClr val="FBFCFE">
                  <a:alpha val="53000"/>
                </a:srgbClr>
              </a:gs>
              <a:gs pos="47000">
                <a:schemeClr val="bg1"/>
              </a:gs>
              <a:gs pos="0">
                <a:srgbClr val="FAFBFD"/>
              </a:gs>
              <a:gs pos="5000">
                <a:srgbClr val="F7F9FC"/>
              </a:gs>
              <a:gs pos="0">
                <a:schemeClr val="bg1">
                  <a:alpha val="3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9D129-1AB1-49CC-A631-091E0967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E0E6-C4D1-684B-8716-27A03515B12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2D5B7-4DAE-3B4D-9437-FC87D2CB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5107273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accent2"/>
                </a:solidFill>
                <a:latin typeface="Rockwell" panose="02060603020205020403" pitchFamily="18" charset="77"/>
                <a:cs typeface="Calibri Light"/>
              </a:rPr>
              <a:t>Computer Game Coding Camp 2021 Presentations</a:t>
            </a:r>
            <a:endParaRPr lang="en-US" sz="3600" b="1" dirty="0">
              <a:solidFill>
                <a:schemeClr val="accent2"/>
              </a:solidFill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792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ADC9-EB12-E34E-973C-11EF9795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Presentation Script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EED7-078A-2F41-9303-AFDA516E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58489" cy="4737313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Each person say your name and where you are from.</a:t>
            </a:r>
          </a:p>
          <a:p>
            <a:pPr marL="457200" indent="-457200">
              <a:buAutoNum type="arabicPeriod"/>
            </a:pPr>
            <a:r>
              <a:rPr lang="en-US" sz="2400" dirty="0"/>
              <a:t>One person tells us the name of your game. </a:t>
            </a:r>
          </a:p>
          <a:p>
            <a:pPr marL="457200" indent="-457200">
              <a:buAutoNum type="arabicPeriod"/>
            </a:pPr>
            <a:r>
              <a:rPr lang="en-US" sz="2400" dirty="0"/>
              <a:t>Another person tells us a 2-sentence summary of your game.</a:t>
            </a:r>
          </a:p>
          <a:p>
            <a:pPr marL="457200" indent="-457200">
              <a:buAutoNum type="arabicPeriod"/>
            </a:pPr>
            <a:r>
              <a:rPr lang="en-US" sz="2400" dirty="0"/>
              <a:t>One person plays the game to the class while screen sharing. </a:t>
            </a:r>
          </a:p>
          <a:p>
            <a:pPr marL="457200" indent="-457200">
              <a:buAutoNum type="arabicPeriod"/>
            </a:pPr>
            <a:r>
              <a:rPr lang="en-US" sz="2400" dirty="0"/>
              <a:t>The other person on your team narrates what is happening. </a:t>
            </a:r>
          </a:p>
          <a:p>
            <a:pPr marL="457200" indent="-457200">
              <a:buAutoNum type="arabicPeriod"/>
            </a:pPr>
            <a:r>
              <a:rPr lang="en-US" sz="2400" dirty="0"/>
              <a:t>Each person on the team must report the following: 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What is the coolest part of your game? 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What part are you most proud of? 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What part was almost too challenging to finish? 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What part was so hard to understand in the beginning, but now it’s obvious to you? </a:t>
            </a:r>
          </a:p>
          <a:p>
            <a:pPr marL="457200" indent="-457200">
              <a:buAutoNum type="arabicPeriod"/>
            </a:pPr>
            <a:r>
              <a:rPr lang="en-US" sz="2400" dirty="0"/>
              <a:t>Solicit feedback from others in the class </a:t>
            </a:r>
          </a:p>
          <a:p>
            <a:pPr marL="914400" lvl="1" indent="-457200">
              <a:buAutoNum type="arabicPeriod"/>
            </a:pPr>
            <a:r>
              <a:rPr lang="en-US" sz="2000" dirty="0"/>
              <a:t>Each person from other teams in the class has to say 1 nice thing they like about the game and 1 thing to change to make the game better.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9396-98FC-B749-B673-6FEBB556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80104" y="6356350"/>
            <a:ext cx="157369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DE0E6-C4D1-684B-8716-27A03515B12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BF7838BBA7014781BFE6581E1A80B2" ma:contentTypeVersion="5" ma:contentTypeDescription="Create a new document." ma:contentTypeScope="" ma:versionID="d329f40d28439484011aea7f50ec29b7">
  <xsd:schema xmlns:xsd="http://www.w3.org/2001/XMLSchema" xmlns:xs="http://www.w3.org/2001/XMLSchema" xmlns:p="http://schemas.microsoft.com/office/2006/metadata/properties" xmlns:ns2="8ff5c5d8-a708-4515-94ae-bf470cbd17bb" targetNamespace="http://schemas.microsoft.com/office/2006/metadata/properties" ma:root="true" ma:fieldsID="a7fb57a447025e72114e73d4afea923a" ns2:_="">
    <xsd:import namespace="8ff5c5d8-a708-4515-94ae-bf470cbd17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5c5d8-a708-4515-94ae-bf470cbd1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B6A386-7B62-418D-9DA4-A8898D3B10F7}">
  <ds:schemaRefs>
    <ds:schemaRef ds:uri="http://purl.org/dc/elements/1.1/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8ff5c5d8-a708-4515-94ae-bf470cbd17b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211342-9087-4CB8-A5A5-C711F7BB5EAD}">
  <ds:schemaRefs>
    <ds:schemaRef ds:uri="8ff5c5d8-a708-4515-94ae-bf470cbd17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D0C8314-7184-4147-8FF6-11D9DAE1FC5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1294</TotalTime>
  <Words>157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Office Theme</vt:lpstr>
      <vt:lpstr>Computer Game Coding Camp 2021 Presentations</vt:lpstr>
      <vt:lpstr>Presentation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Begel</dc:creator>
  <cp:lastModifiedBy>Paige Anne Rodeghero</cp:lastModifiedBy>
  <cp:revision>3</cp:revision>
  <dcterms:created xsi:type="dcterms:W3CDTF">2020-11-16T23:24:31Z</dcterms:created>
  <dcterms:modified xsi:type="dcterms:W3CDTF">2021-06-24T15:59:37Z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0x01010012BF7838BBA7014781BFE6581E1A80B2</vt:lpwstr>
  </property>
</Properties>
</file>