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11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5938D-D2D7-4524-91BF-A0AA91F6A8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DCB37C-1C8B-418D-8AB8-04AADE23EF7A}">
      <dgm:prSet/>
      <dgm:spPr/>
      <dgm:t>
        <a:bodyPr/>
        <a:lstStyle/>
        <a:p>
          <a:r>
            <a:rPr lang="en-US"/>
            <a:t>What is version control?</a:t>
          </a:r>
        </a:p>
      </dgm:t>
    </dgm:pt>
    <dgm:pt modelId="{88D00586-08EB-42B5-A47B-E980515D809D}" type="parTrans" cxnId="{DE8303FC-B7D9-4390-863A-14040B0ED7D1}">
      <dgm:prSet/>
      <dgm:spPr/>
      <dgm:t>
        <a:bodyPr/>
        <a:lstStyle/>
        <a:p>
          <a:endParaRPr lang="en-US"/>
        </a:p>
      </dgm:t>
    </dgm:pt>
    <dgm:pt modelId="{77EA392A-6C18-48EB-BD5B-1AAFA9B49095}" type="sibTrans" cxnId="{DE8303FC-B7D9-4390-863A-14040B0ED7D1}">
      <dgm:prSet/>
      <dgm:spPr/>
      <dgm:t>
        <a:bodyPr/>
        <a:lstStyle/>
        <a:p>
          <a:endParaRPr lang="en-US"/>
        </a:p>
      </dgm:t>
    </dgm:pt>
    <dgm:pt modelId="{9AC294BA-5013-4372-9EB4-6DD8DFB2DFC5}">
      <dgm:prSet/>
      <dgm:spPr/>
      <dgm:t>
        <a:bodyPr/>
        <a:lstStyle/>
        <a:p>
          <a:r>
            <a:rPr lang="en-US" dirty="0"/>
            <a:t>GitHub is a version control system</a:t>
          </a:r>
        </a:p>
      </dgm:t>
    </dgm:pt>
    <dgm:pt modelId="{7C9C2E6F-BC80-4F35-8F39-2A39D6297114}" type="parTrans" cxnId="{70AF4146-7858-42E3-83A2-2314BACAB7B0}">
      <dgm:prSet/>
      <dgm:spPr/>
      <dgm:t>
        <a:bodyPr/>
        <a:lstStyle/>
        <a:p>
          <a:endParaRPr lang="en-US"/>
        </a:p>
      </dgm:t>
    </dgm:pt>
    <dgm:pt modelId="{8A0C5543-FCBB-4A75-9735-9267DD0F9200}" type="sibTrans" cxnId="{70AF4146-7858-42E3-83A2-2314BACAB7B0}">
      <dgm:prSet/>
      <dgm:spPr/>
      <dgm:t>
        <a:bodyPr/>
        <a:lstStyle/>
        <a:p>
          <a:endParaRPr lang="en-US"/>
        </a:p>
      </dgm:t>
    </dgm:pt>
    <dgm:pt modelId="{CD0EDFBE-DD78-46C7-A983-B8BD060F3DD9}" type="pres">
      <dgm:prSet presAssocID="{4745938D-D2D7-4524-91BF-A0AA91F6A85E}" presName="linear" presStyleCnt="0">
        <dgm:presLayoutVars>
          <dgm:animLvl val="lvl"/>
          <dgm:resizeHandles val="exact"/>
        </dgm:presLayoutVars>
      </dgm:prSet>
      <dgm:spPr/>
    </dgm:pt>
    <dgm:pt modelId="{88A39E9F-DFCD-440D-A7A0-6DBB51AFE56E}" type="pres">
      <dgm:prSet presAssocID="{8CDCB37C-1C8B-418D-8AB8-04AADE23E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CD8EF7-F75C-455A-A29F-4BDF18C6C195}" type="pres">
      <dgm:prSet presAssocID="{77EA392A-6C18-48EB-BD5B-1AAFA9B49095}" presName="spacer" presStyleCnt="0"/>
      <dgm:spPr/>
    </dgm:pt>
    <dgm:pt modelId="{6567214E-897A-4D1E-B254-A751D9A8BA17}" type="pres">
      <dgm:prSet presAssocID="{9AC294BA-5013-4372-9EB4-6DD8DFB2DF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0AF4146-7858-42E3-83A2-2314BACAB7B0}" srcId="{4745938D-D2D7-4524-91BF-A0AA91F6A85E}" destId="{9AC294BA-5013-4372-9EB4-6DD8DFB2DFC5}" srcOrd="1" destOrd="0" parTransId="{7C9C2E6F-BC80-4F35-8F39-2A39D6297114}" sibTransId="{8A0C5543-FCBB-4A75-9735-9267DD0F9200}"/>
    <dgm:cxn modelId="{58A6F46A-E07F-4D74-AA57-C7D976130629}" type="presOf" srcId="{9AC294BA-5013-4372-9EB4-6DD8DFB2DFC5}" destId="{6567214E-897A-4D1E-B254-A751D9A8BA17}" srcOrd="0" destOrd="0" presId="urn:microsoft.com/office/officeart/2005/8/layout/vList2"/>
    <dgm:cxn modelId="{554904A7-787B-42F6-92CC-168FDCBE9E3B}" type="presOf" srcId="{4745938D-D2D7-4524-91BF-A0AA91F6A85E}" destId="{CD0EDFBE-DD78-46C7-A983-B8BD060F3DD9}" srcOrd="0" destOrd="0" presId="urn:microsoft.com/office/officeart/2005/8/layout/vList2"/>
    <dgm:cxn modelId="{DE8303FC-B7D9-4390-863A-14040B0ED7D1}" srcId="{4745938D-D2D7-4524-91BF-A0AA91F6A85E}" destId="{8CDCB37C-1C8B-418D-8AB8-04AADE23EF7A}" srcOrd="0" destOrd="0" parTransId="{88D00586-08EB-42B5-A47B-E980515D809D}" sibTransId="{77EA392A-6C18-48EB-BD5B-1AAFA9B49095}"/>
    <dgm:cxn modelId="{13000BFF-4BD0-4C37-92D7-20F9A7EE49EE}" type="presOf" srcId="{8CDCB37C-1C8B-418D-8AB8-04AADE23EF7A}" destId="{88A39E9F-DFCD-440D-A7A0-6DBB51AFE56E}" srcOrd="0" destOrd="0" presId="urn:microsoft.com/office/officeart/2005/8/layout/vList2"/>
    <dgm:cxn modelId="{76C1D0F1-CA91-4A16-811D-A5226E24BA43}" type="presParOf" srcId="{CD0EDFBE-DD78-46C7-A983-B8BD060F3DD9}" destId="{88A39E9F-DFCD-440D-A7A0-6DBB51AFE56E}" srcOrd="0" destOrd="0" presId="urn:microsoft.com/office/officeart/2005/8/layout/vList2"/>
    <dgm:cxn modelId="{5C6E8507-C41B-4C9C-AF09-FFF3FAD8D63D}" type="presParOf" srcId="{CD0EDFBE-DD78-46C7-A983-B8BD060F3DD9}" destId="{ECCD8EF7-F75C-455A-A29F-4BDF18C6C195}" srcOrd="1" destOrd="0" presId="urn:microsoft.com/office/officeart/2005/8/layout/vList2"/>
    <dgm:cxn modelId="{CF0957A0-AD48-40EC-95A4-9A7EEC4F8750}" type="presParOf" srcId="{CD0EDFBE-DD78-46C7-A983-B8BD060F3DD9}" destId="{6567214E-897A-4D1E-B254-A751D9A8BA1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39E9F-DFCD-440D-A7A0-6DBB51AFE56E}">
      <dsp:nvSpPr>
        <dsp:cNvPr id="0" name=""/>
        <dsp:cNvSpPr/>
      </dsp:nvSpPr>
      <dsp:spPr>
        <a:xfrm>
          <a:off x="0" y="361583"/>
          <a:ext cx="6263640" cy="2307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What is version control?</a:t>
          </a:r>
        </a:p>
      </dsp:txBody>
      <dsp:txXfrm>
        <a:off x="112630" y="474213"/>
        <a:ext cx="6038380" cy="2081980"/>
      </dsp:txXfrm>
    </dsp:sp>
    <dsp:sp modelId="{6567214E-897A-4D1E-B254-A751D9A8BA17}">
      <dsp:nvSpPr>
        <dsp:cNvPr id="0" name=""/>
        <dsp:cNvSpPr/>
      </dsp:nvSpPr>
      <dsp:spPr>
        <a:xfrm>
          <a:off x="0" y="2835864"/>
          <a:ext cx="6263640" cy="2307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GitHub is a version control system</a:t>
          </a:r>
        </a:p>
      </dsp:txBody>
      <dsp:txXfrm>
        <a:off x="112630" y="2948494"/>
        <a:ext cx="6038380" cy="2081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A3EC-D692-4FA9-91AE-3D7BCA7D683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B4FC-B0EE-457E-9E54-DF83DA8B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43558-F1FB-499B-80E5-2B8530DE8A6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171B28-45A7-7E47-91E7-E2C7BAFC73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325-4E0F-45D1-A7B9-601CE5B6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551A-0DC7-45F4-85BE-18A89492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7123-DA41-4373-A9B1-78B0F915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8620-18E3-4272-BD25-A7E95F00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EB3F-09DB-48CD-B22B-C73D5504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36D9-A071-49BF-B039-E7E09BEE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CE31-2C8B-4942-9202-C868FA51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84AE-AA33-4759-9E2D-A51E638F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F481-73AA-415B-A742-9EFCE2E4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8B2D-0DDF-4584-8FDF-9920DDC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8C04B-82CA-4DFD-B886-92A35008D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9BC0-8ABB-43A9-BFB6-EF9BDD78D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D0C0-2C10-4454-A556-6B61021C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2D4E-9633-42A3-9368-36C7642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D43A-5C2D-4E2E-A018-B8C884E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5DB2-C931-4A65-B70A-2F7C3CB9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79A5-156D-4DAE-A660-DD0ED463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C29-F7A1-4525-9B46-1354F437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8211-1F2C-45BC-9F3B-AAA6462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7B48-2042-49A0-8A6C-631062A0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CC2F-9B6F-47A9-8380-64E254BA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71CC-2529-4647-9658-E1394855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44D7-1369-419D-9D02-24A5FD49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A8AB-752C-42AE-B6C0-90BDAEF8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D709-83DB-4403-97AD-BCECED1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B427-EE72-4C9D-96DE-E344C9C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9168-DCDD-4D0F-854F-23C36BCD0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1B368-BD55-49F1-B861-8A22F4EF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0F1C-2740-4858-A2D7-0AF0FCC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E3BC-E35C-49EB-9052-DECB5115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A00F-910D-4228-9361-AC9D9670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ED4-07ED-4450-B755-EA25BB1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5CC6-5590-48D4-8635-38616531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D454-5CD5-404E-AA56-9AB324FD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45377-54A9-4B7E-B94C-B016E46C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E5625-E836-473D-AB9B-71A98B8C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72419-4E71-46A1-B62E-E20A82B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9CECF-A40D-4D17-B6FC-6D9FA377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0670-5159-4B09-8271-6ACA766C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928-1301-4A53-8106-C2FBFF00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1FC79-5374-4F65-BE5F-15BABCF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737A-BF42-47A8-975D-F3798729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F5CDA-8F54-4F16-945A-423E20B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86DD5-10D0-498D-B9F9-AED338EB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0EE1A-DD2A-48BA-A516-521F619C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6898-4107-40B2-A379-8B8852B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A3-9FBE-4017-8F13-839BAFBF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EB5C-DD24-48CB-88E9-D0261F0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BE09F-EBC8-4AF4-BEB8-4A0CB2D4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68B9-7DC9-4077-8904-86DB48B5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347A-CF3B-44B9-9210-CBF381DA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0BE2-2E16-40AB-B0AC-DA876141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7041-5164-496F-92F2-703064E2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C435-D4C9-45B2-8260-B164501C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AB87-A210-4FFE-AFE3-9CA9F67D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4BE2-C0FE-4B4C-B8B9-3E3E4776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5CE1-7369-4A5E-8544-E45A238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AAD3-6E1A-4316-AC0B-A21907B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DC12-3640-4A1B-8037-7895644F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7C1F-AE59-4453-9300-4A1FB60D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D5F5-EAE5-47B3-9FA0-3508F517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74C0-052A-4568-8A57-7D4B8ED8B17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19F7-D037-4ED1-A955-741D2C1F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00FB8-AD11-448B-8595-7B81B03CF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681-9B4D-4C3C-A273-3CCB76AA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 that shows block based programming.">
            <a:extLst>
              <a:ext uri="{FF2B5EF4-FFF2-40B4-BE49-F238E27FC236}">
                <a16:creationId xmlns:a16="http://schemas.microsoft.com/office/drawing/2014/main" id="{70E29A94-266D-4640-8ABE-99D65C8FA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80" t="248" r="27597" b="1"/>
          <a:stretch/>
        </p:blipFill>
        <p:spPr>
          <a:xfrm>
            <a:off x="3523488" y="306656"/>
            <a:ext cx="866851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47F7B-0798-FA4A-A647-1977E9F2D77A}"/>
              </a:ext>
            </a:extLst>
          </p:cNvPr>
          <p:cNvSpPr/>
          <p:nvPr/>
        </p:nvSpPr>
        <p:spPr>
          <a:xfrm>
            <a:off x="0" y="12367"/>
            <a:ext cx="8118387" cy="6861186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alpha val="0"/>
                </a:schemeClr>
              </a:gs>
              <a:gs pos="0">
                <a:schemeClr val="bg1"/>
              </a:gs>
              <a:gs pos="0">
                <a:schemeClr val="bg1">
                  <a:lumMod val="0"/>
                  <a:lumOff val="100000"/>
                  <a:alpha val="39000"/>
                </a:schemeClr>
              </a:gs>
              <a:gs pos="0">
                <a:srgbClr val="FBFCFE"/>
              </a:gs>
              <a:gs pos="0">
                <a:srgbClr val="FBFCFE"/>
              </a:gs>
              <a:gs pos="0">
                <a:srgbClr val="FBFCFE">
                  <a:alpha val="53000"/>
                </a:srgbClr>
              </a:gs>
              <a:gs pos="47000">
                <a:schemeClr val="bg1"/>
              </a:gs>
              <a:gs pos="0">
                <a:srgbClr val="FAFBFD"/>
              </a:gs>
              <a:gs pos="5000">
                <a:srgbClr val="F7F9FC"/>
              </a:gs>
              <a:gs pos="0">
                <a:schemeClr val="bg1">
                  <a:alpha val="3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9D129-1AB1-49CC-A631-091E0967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D5B7-4DAE-3B4D-9437-FC87D2CB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10727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>
                <a:solidFill>
                  <a:schemeClr val="accent2"/>
                </a:solidFill>
                <a:latin typeface="Rockwell" panose="02060603020205020403" pitchFamily="18" charset="77"/>
                <a:cs typeface="Calibri Light"/>
              </a:rPr>
              <a:t>Welcome to the Computer Game Coding Camp 2021!</a:t>
            </a:r>
            <a:endParaRPr lang="en-US" sz="3600" b="1">
              <a:solidFill>
                <a:schemeClr val="accent2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79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207A-F6B4-40B7-BA47-09610A6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620392"/>
            <a:ext cx="3199534" cy="289433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What is GitHub?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3474C39-BD10-442B-90E8-ADC8744BE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9942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6EC5534-FBA9-4DE9-AF44-DAF36AD07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3" y="3691443"/>
            <a:ext cx="2927684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6384-4626-4876-A024-BCD05970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Godot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1BC1-0988-4E2C-B230-A0B5E3AC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Game engine</a:t>
            </a:r>
          </a:p>
          <a:p>
            <a:r>
              <a:rPr lang="en-US" sz="3200" dirty="0"/>
              <a:t>Opensource</a:t>
            </a:r>
          </a:p>
          <a:p>
            <a:r>
              <a:rPr lang="en-US" sz="3200" dirty="0"/>
              <a:t>Games made in </a:t>
            </a:r>
            <a:r>
              <a:rPr lang="en-US" sz="3200" dirty="0" err="1"/>
              <a:t>godot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B8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DECE5F4-772C-41E4-9A9D-FE72AB51F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1" b="1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106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44165-9FF4-4A59-A8E7-151720A0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/>
              <a:t>What makes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4675-4540-467A-A579-6F640D44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Story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Goal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547863C-1060-42B3-B26C-668E7834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45" y="661916"/>
            <a:ext cx="2751164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Welcome to the Computer Game Coding Camp 2021!</vt:lpstr>
      <vt:lpstr>What is GitHub?</vt:lpstr>
      <vt:lpstr>Godot</vt:lpstr>
      <vt:lpstr>What makes a game?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CGCC – Day 2</dc:title>
  <dc:creator>James Dominic</dc:creator>
  <cp:lastModifiedBy>James Dominic</cp:lastModifiedBy>
  <cp:revision>7</cp:revision>
  <dcterms:created xsi:type="dcterms:W3CDTF">2021-06-02T00:33:24Z</dcterms:created>
  <dcterms:modified xsi:type="dcterms:W3CDTF">2021-06-15T16:07:10Z</dcterms:modified>
</cp:coreProperties>
</file>