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5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9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7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4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CCBA-F88D-4439-94CB-1FE18B3641B4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EDF7-F47E-4185-9C46-6E446480F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redata.engineering/home" TargetMode="External"/><Relationship Id="rId5" Type="http://schemas.openxmlformats.org/officeDocument/2006/relationships/hyperlink" Target="https://www.linkedin.com/in/ivobernardo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169" y="3197247"/>
            <a:ext cx="2344672" cy="13747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68" y="2138296"/>
            <a:ext cx="2601509" cy="20199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44" y="3811380"/>
            <a:ext cx="720105" cy="7201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9" y="5168589"/>
            <a:ext cx="5947019" cy="4608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033" y="3248847"/>
            <a:ext cx="2374824" cy="139243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332" y="1496833"/>
            <a:ext cx="4087998" cy="12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40" y="796472"/>
            <a:ext cx="2162175" cy="533400"/>
          </a:xfrm>
          <a:prstGeom prst="rect">
            <a:avLst/>
          </a:prstGeom>
        </p:spPr>
      </p:pic>
      <p:pic>
        <p:nvPicPr>
          <p:cNvPr id="3074" name="Picture 2" descr="https://media-exp1.licdn.com/dms/image/C5603AQEGCWgaklMGFw/profile-displayphoto-shrink_200_200/0?e=1604534400&amp;v=beta&amp;t=S8to4TD0ZsnL3lSpa5LFf8QVLrfEwXIXeth-y4LDrQ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861" y="1524000"/>
            <a:ext cx="1905000" cy="190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798" y="1886858"/>
            <a:ext cx="8186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PT" sz="1400" dirty="0" smtClean="0">
                <a:latin typeface="Arial Black" panose="020B0A04020102020204" pitchFamily="34" charset="0"/>
              </a:rPr>
              <a:t>8 years of experience in data analytics related roles. </a:t>
            </a:r>
          </a:p>
          <a:p>
            <a:pPr marL="285750" indent="-285750">
              <a:buFontTx/>
              <a:buChar char="-"/>
            </a:pPr>
            <a:endParaRPr lang="pt-PT" sz="1400" dirty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PT" sz="1400" dirty="0" smtClean="0">
                <a:latin typeface="Arial Black" panose="020B0A04020102020204" pitchFamily="34" charset="0"/>
              </a:rPr>
              <a:t>Based in Lisbon, Portugal.</a:t>
            </a:r>
          </a:p>
          <a:p>
            <a:pPr marL="285750" indent="-285750">
              <a:buFontTx/>
              <a:buChar char="-"/>
            </a:pPr>
            <a:endParaRPr lang="pt-PT" sz="1400" dirty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PT" sz="1400" dirty="0" smtClean="0">
                <a:latin typeface="Arial Black" panose="020B0A04020102020204" pitchFamily="34" charset="0"/>
              </a:rPr>
              <a:t>Started in ETL/Databases, moved to Data Science and now I work in DareData Engineering, a portuguese startup.</a:t>
            </a:r>
          </a:p>
          <a:p>
            <a:pPr marL="285750" indent="-285750">
              <a:buFontTx/>
              <a:buChar char="-"/>
            </a:pPr>
            <a:endParaRPr lang="pt-PT" sz="1400" dirty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PT" sz="1400" dirty="0" smtClean="0">
                <a:latin typeface="Arial Black" panose="020B0A04020102020204" pitchFamily="34" charset="0"/>
              </a:rPr>
              <a:t>Worked mostly in retail, banking and as a consultant.</a:t>
            </a:r>
          </a:p>
          <a:p>
            <a:pPr marL="285750" indent="-285750">
              <a:buFontTx/>
              <a:buChar char="-"/>
            </a:pPr>
            <a:endParaRPr lang="pt-PT" sz="1400" dirty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PT" sz="1400" dirty="0" smtClean="0">
                <a:latin typeface="Arial Black" panose="020B0A04020102020204" pitchFamily="34" charset="0"/>
              </a:rPr>
              <a:t>Motivations for this course: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400" dirty="0" smtClean="0">
                <a:latin typeface="Arial Black" panose="020B0A04020102020204" pitchFamily="34" charset="0"/>
              </a:rPr>
              <a:t>To help non-coders embrancing a coding language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400" dirty="0" smtClean="0">
                <a:latin typeface="Arial Black" panose="020B0A04020102020204" pitchFamily="34" charset="0"/>
              </a:rPr>
              <a:t>Help business analysts to power up their data analysis toolkit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400" dirty="0" smtClean="0">
                <a:latin typeface="Arial Black" panose="020B0A04020102020204" pitchFamily="34" charset="0"/>
              </a:rPr>
              <a:t>Help entry level data scientists to understand the power of R as a statistical tool.</a:t>
            </a:r>
          </a:p>
          <a:p>
            <a:pPr marL="285750" indent="-285750">
              <a:buFontTx/>
              <a:buChar char="-"/>
            </a:pPr>
            <a:endParaRPr lang="pt-PT" sz="1400" dirty="0" smtClean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PT" sz="1400" dirty="0">
                <a:latin typeface="Arial Black" panose="020B0A04020102020204" pitchFamily="34" charset="0"/>
              </a:rPr>
              <a:t>LinkedIn: </a:t>
            </a:r>
            <a:r>
              <a:rPr lang="pt-PT" sz="1400" dirty="0">
                <a:latin typeface="Arial Black" panose="020B0A04020102020204" pitchFamily="34" charset="0"/>
                <a:hlinkClick r:id="rId5"/>
              </a:rPr>
              <a:t>https://www.linkedin.com/in/ivobernardo</a:t>
            </a:r>
            <a:r>
              <a:rPr lang="pt-PT" sz="1400" dirty="0" smtClean="0">
                <a:latin typeface="Arial Black" panose="020B0A04020102020204" pitchFamily="34" charset="0"/>
                <a:hlinkClick r:id="rId5"/>
              </a:rPr>
              <a:t>/</a:t>
            </a:r>
            <a:endParaRPr lang="pt-PT" sz="1400" dirty="0" smtClean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pt-PT" sz="1400" dirty="0">
                <a:latin typeface="Arial Black" panose="020B0A04020102020204" pitchFamily="34" charset="0"/>
              </a:rPr>
              <a:t>DareData website: </a:t>
            </a:r>
            <a:r>
              <a:rPr lang="pt-PT" sz="1400" dirty="0">
                <a:latin typeface="Arial Black" panose="020B0A04020102020204" pitchFamily="34" charset="0"/>
                <a:hlinkClick r:id="rId6"/>
              </a:rPr>
              <a:t>https://daredata.engineering/home</a:t>
            </a:r>
            <a:endParaRPr lang="pt-PT" sz="1400" dirty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PT" sz="1400" dirty="0" smtClean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pt-PT" sz="1400" dirty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latin typeface="Arial Black" panose="020B0A04020102020204" pitchFamily="34" charset="0"/>
            </a:endParaRPr>
          </a:p>
        </p:txBody>
      </p:sp>
      <p:pic>
        <p:nvPicPr>
          <p:cNvPr id="3076" name="Picture 4" descr="https://daredata.engineering/images/c1361daa4e97e9f44111cb94dab53dad-daredata_white_logo.png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60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3980770"/>
            <a:ext cx="1436914" cy="114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67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1" y="425407"/>
            <a:ext cx="1442500" cy="11200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30" y="5195552"/>
            <a:ext cx="2009775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60" y="4654639"/>
            <a:ext cx="4067175" cy="304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19" y="4152363"/>
            <a:ext cx="1133475" cy="304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486" y="3585693"/>
            <a:ext cx="2295525" cy="304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4" y="1434920"/>
            <a:ext cx="3057525" cy="3048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15" y="1950076"/>
            <a:ext cx="2085975" cy="3048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3" y="2516747"/>
            <a:ext cx="1724025" cy="3048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46" y="3044781"/>
            <a:ext cx="36766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0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1" y="425407"/>
            <a:ext cx="1442500" cy="112005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0" y="520521"/>
            <a:ext cx="4787986" cy="445394"/>
          </a:xfrm>
          <a:prstGeom prst="rect">
            <a:avLst/>
          </a:prstGeom>
        </p:spPr>
      </p:pic>
      <p:pic>
        <p:nvPicPr>
          <p:cNvPr id="1028" name="Picture 4" descr="Bar Chart Icons - Download Free Vector Icons | Presentation Slides  Collection | Noun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609" y="2434107"/>
            <a:ext cx="1287887" cy="12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op Icon Png #407909 - Free Icons Libr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20627" flipH="1">
            <a:off x="6956893" y="2807593"/>
            <a:ext cx="1156795" cy="1121737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ding Icons - Download Free Vector Icons | Noun Projec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871" y="4584879"/>
            <a:ext cx="1300767" cy="130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4" descr="Free Working with computer icon | Flat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Student on computer - Free computer ic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982" y="4281354"/>
            <a:ext cx="1673226" cy="167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Graduation hat icon | Flat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92" y="3907867"/>
            <a:ext cx="578521" cy="5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Question mark | Fre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8" y="4732115"/>
            <a:ext cx="1055039" cy="1055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Loop Icon Png #407909 - Free Icons Libr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3663" flipH="1">
            <a:off x="5357766" y="5381221"/>
            <a:ext cx="1156795" cy="1121737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Loop Icon Png #407909 - Free Icons Librar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4281" flipH="1">
            <a:off x="3745761" y="2880572"/>
            <a:ext cx="1156795" cy="1121737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79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521" y="425407"/>
            <a:ext cx="1442500" cy="1120058"/>
          </a:xfrm>
          <a:prstGeom prst="rect">
            <a:avLst/>
          </a:prstGeom>
        </p:spPr>
      </p:pic>
      <p:sp>
        <p:nvSpPr>
          <p:cNvPr id="4" name="AutoShape 14" descr="Free Working with computer icon | Flat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79" y="1000394"/>
            <a:ext cx="3209925" cy="323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27" y="1000393"/>
            <a:ext cx="3962400" cy="323850"/>
          </a:xfrm>
          <a:prstGeom prst="rect">
            <a:avLst/>
          </a:prstGeom>
        </p:spPr>
      </p:pic>
      <p:pic>
        <p:nvPicPr>
          <p:cNvPr id="2056" name="Picture 8" descr="Introduction to 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328" y="2197555"/>
            <a:ext cx="2559958" cy="19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48" y="4801877"/>
            <a:ext cx="2154053" cy="1262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215" y="2490108"/>
            <a:ext cx="2643414" cy="13650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/>
          <a:srcRect l="1880" t="7308"/>
          <a:stretch/>
        </p:blipFill>
        <p:spPr>
          <a:xfrm>
            <a:off x="6342741" y="5312228"/>
            <a:ext cx="2130879" cy="51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8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97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Ivo Bernardo</dc:creator>
  <cp:lastModifiedBy>Ivo Bernardo</cp:lastModifiedBy>
  <cp:revision>11</cp:revision>
  <dcterms:created xsi:type="dcterms:W3CDTF">2020-09-02T13:00:41Z</dcterms:created>
  <dcterms:modified xsi:type="dcterms:W3CDTF">2020-09-03T18:57:14Z</dcterms:modified>
</cp:coreProperties>
</file>