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8056"/>
            <a:ext cx="9710731" cy="1646302"/>
          </a:xfrm>
        </p:spPr>
        <p:txBody>
          <a:bodyPr/>
          <a:lstStyle/>
          <a:p>
            <a:r>
              <a:rPr lang="pt-PT" dirty="0" smtClean="0">
                <a:latin typeface="Arial Narrow" panose="020B0606020202030204" pitchFamily="34" charset="0"/>
              </a:rPr>
              <a:t>R Programming – Data Types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5220221"/>
            <a:ext cx="1558549" cy="12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959" y="4931644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5013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Strings / Characters / Text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Strings / Characters / Text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text_var = “name” </a:t>
            </a: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Characteristics: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Unable to compute numeric functions on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Used to store text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use double or single quotes to define a character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Everything you will define with ‘ ‘ or “ “ will be interpreted by R as a string. Even “124123” or “1214.0”</a:t>
            </a: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193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Numerical 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stores most values as numeric and not integer if not explicitly told: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Num = 1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will have class Numeric</a:t>
            </a:r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Num =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1.4 </a:t>
            </a: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will have class Numeric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If you want to store values as integers: </a:t>
            </a: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Num =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1L </a:t>
            </a: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will have class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Integer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Num =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as.integer(1) </a:t>
            </a: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will have class Integer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Characteristics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perform numeric calculations on these variables.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Integer will truncate your decimal places.</a:t>
            </a: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Logical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has the ability to store TRUE/FALSE values: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TRUE </a:t>
            </a: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Characteristics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Comparison operations return logical elements.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They can be transformed to numeric with as.numeric or as.integer</a:t>
            </a: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691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Important Functions regarding types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as()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family: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as.numeric()</a:t>
            </a: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as.integer()</a:t>
            </a: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as.character()</a:t>
            </a: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as.logical()</a:t>
            </a:r>
          </a:p>
          <a:p>
            <a:pPr marL="342900" indent="-342900">
              <a:buFontTx/>
              <a:buChar char="-"/>
            </a:pPr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Above </a:t>
            </a:r>
            <a:r>
              <a:rPr lang="pt-PT" sz="2400" dirty="0">
                <a:solidFill>
                  <a:srgbClr val="444444"/>
                </a:solidFill>
                <a:latin typeface="Arial Narrow" panose="020B0606020202030204" pitchFamily="34" charset="0"/>
              </a:rPr>
              <a:t>can be used with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is.x() function.</a:t>
            </a:r>
          </a:p>
          <a:p>
            <a:pPr marL="342900" indent="-342900">
              <a:buFontTx/>
              <a:buChar char="-"/>
            </a:pP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class()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588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Class Level and Storage Level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Throughout the course we will speak about Class and Storage level</a:t>
            </a:r>
          </a:p>
          <a:p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ypes:</a:t>
            </a:r>
          </a:p>
          <a:p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One is obtained using class() (class level);</a:t>
            </a: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The other is obtained using typeof() (storage level);</a:t>
            </a:r>
          </a:p>
          <a:p>
            <a:endParaRPr lang="pt-PT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5753</TotalTime>
  <Words>249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Consolas</vt:lpstr>
      <vt:lpstr>Trebuchet MS</vt:lpstr>
      <vt:lpstr>Wingdings 3</vt:lpstr>
      <vt:lpstr>Facet</vt:lpstr>
      <vt:lpstr>R Programming –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Ivo Bernardo</cp:lastModifiedBy>
  <cp:revision>33</cp:revision>
  <dcterms:created xsi:type="dcterms:W3CDTF">2020-06-30T22:16:45Z</dcterms:created>
  <dcterms:modified xsi:type="dcterms:W3CDTF">2021-02-03T19:00:06Z</dcterms:modified>
</cp:coreProperties>
</file>