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8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9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909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9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30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2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3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8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5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A8E39-F3EA-4187-9AA0-2D09931361A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8056"/>
            <a:ext cx="9710731" cy="1646302"/>
          </a:xfrm>
        </p:spPr>
        <p:txBody>
          <a:bodyPr/>
          <a:lstStyle/>
          <a:p>
            <a:r>
              <a:rPr lang="pt-PT" dirty="0" smtClean="0">
                <a:latin typeface="Arial Narrow" panose="020B0606020202030204" pitchFamily="34" charset="0"/>
              </a:rPr>
              <a:t>R Programming – Arrays and Matrixes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R (linguagem de programação)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7" y="5220221"/>
            <a:ext cx="1558549" cy="120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1959" y="4931644"/>
            <a:ext cx="6712423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1600" dirty="0" smtClean="0">
                <a:latin typeface="Arial Narrow" panose="020B0606020202030204" pitchFamily="34" charset="0"/>
              </a:rPr>
              <a:t>Ivo Bernardo – Udemy Course</a:t>
            </a:r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3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1398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Arrays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61" y="1881075"/>
            <a:ext cx="847071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Arrays are R objects that are able to store data in multiple dimensions.</a:t>
            </a:r>
          </a:p>
          <a:p>
            <a:endParaRPr lang="pt-PT" sz="2000" dirty="0" smtClean="0"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0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example_array = array(data=c(1,2,3), dim=c(1,2,2))</a:t>
            </a:r>
          </a:p>
          <a:p>
            <a:pPr marL="342900" indent="-342900">
              <a:buFontTx/>
              <a:buChar char="-"/>
            </a:pPr>
            <a:endParaRPr lang="pt-PT" sz="20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pt-PT" sz="20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Characteristics: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They take vectors as input.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The </a:t>
            </a:r>
            <a:r>
              <a:rPr lang="pt-PT" sz="20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dim</a:t>
            </a: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 argument controls the dimension of the vector.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With c(1,2,2) we create 2 matrixes with 1 row by 2 columns.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Every position in the </a:t>
            </a:r>
            <a:r>
              <a:rPr lang="pt-PT" sz="20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dim</a:t>
            </a: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 corresponds to it’s dimension.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You can use </a:t>
            </a:r>
            <a:r>
              <a:rPr lang="pt-PT" sz="20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dimnames</a:t>
            </a: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 to name elements in the array</a:t>
            </a: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They hold elements of the same type.</a:t>
            </a:r>
            <a:endParaRPr lang="pt-PT" sz="20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9392" y="202400"/>
            <a:ext cx="84707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example_array = array(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 data=c(10,14,15,20,21,22,23,25), 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 dim=c(2,2,2), 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dimnames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= list(c('Row 1','Row 2'),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      c('Col 1', 'Col 2'),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      c('Matrix 1', 'Matrix 2'))</a:t>
            </a:r>
          </a:p>
          <a:p>
            <a:r>
              <a:rPr lang="en-US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endParaRPr lang="pt-PT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388" y="2283511"/>
            <a:ext cx="2184424" cy="4036654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>
          <a:xfrm>
            <a:off x="5390865" y="1514901"/>
            <a:ext cx="163773" cy="1228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383205" y="2486167"/>
            <a:ext cx="163773" cy="1228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355910" y="4601570"/>
            <a:ext cx="163773" cy="1228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69809" y="1312459"/>
            <a:ext cx="163773" cy="1228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81515" y="2884226"/>
            <a:ext cx="163773" cy="1228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095163" y="4904095"/>
            <a:ext cx="163773" cy="1228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17492" y="1069074"/>
            <a:ext cx="163773" cy="12283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333163" y="3664423"/>
            <a:ext cx="163773" cy="12283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360460" y="5575110"/>
            <a:ext cx="163773" cy="12283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9" y="1532883"/>
            <a:ext cx="2184424" cy="40366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740" y="436728"/>
            <a:ext cx="3082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Indexing Arrays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52968" y="1362459"/>
            <a:ext cx="594587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We can index arrays by the names of the dimension: </a:t>
            </a:r>
          </a:p>
          <a:p>
            <a:endParaRPr lang="pt-PT" sz="2000" dirty="0" smtClean="0"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example_array['Row 1','Col 1','Matrix 1</a:t>
            </a:r>
            <a:r>
              <a:rPr lang="en-US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']</a:t>
            </a:r>
          </a:p>
          <a:p>
            <a:pPr marL="342900" indent="-342900">
              <a:buFontTx/>
              <a:buChar char="-"/>
            </a:pP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example_array</a:t>
            </a:r>
            <a:r>
              <a:rPr lang="en-US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[, ,'Matrix 2']</a:t>
            </a:r>
            <a:endParaRPr lang="pt-PT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pt-PT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0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Or by position:</a:t>
            </a: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example_array[1,1,1]</a:t>
            </a: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example_array[ , ,2]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1951635" y="2169993"/>
            <a:ext cx="1774205" cy="58685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>
            <a:off x="2661315" y="2674962"/>
            <a:ext cx="1323833" cy="750625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5910" y="3712191"/>
            <a:ext cx="2715905" cy="193798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1951631" y="2756848"/>
            <a:ext cx="1790133" cy="752900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 flipV="1">
            <a:off x="3289110" y="3741760"/>
            <a:ext cx="411710" cy="202442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177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Matrixes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61" y="1881075"/>
            <a:ext cx="84707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Matrixes are special types of 2 dimensional arrays – they are indexed the same way. You can create one with both of these commands:</a:t>
            </a:r>
          </a:p>
          <a:p>
            <a:endParaRPr lang="pt-PT" dirty="0" smtClean="0"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example_matrix = array(data=c(1,2,3,4), dim=c(2,2))</a:t>
            </a:r>
          </a:p>
          <a:p>
            <a:pPr marL="342900" indent="-342900">
              <a:buFontTx/>
              <a:buChar char="-"/>
            </a:pPr>
            <a:r>
              <a:rPr lang="pt-PT" b="1" dirty="0">
                <a:solidFill>
                  <a:schemeClr val="accent2"/>
                </a:solidFill>
                <a:latin typeface="Consolas" panose="020B0609020204030204" pitchFamily="49" charset="0"/>
              </a:rPr>
              <a:t>example_matrix = </a:t>
            </a:r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matrix(data=c(1,2,3,4</a:t>
            </a:r>
            <a:r>
              <a:rPr lang="pt-PT" b="1" dirty="0">
                <a:solidFill>
                  <a:schemeClr val="accent2"/>
                </a:solidFill>
                <a:latin typeface="Consolas" panose="020B0609020204030204" pitchFamily="49" charset="0"/>
              </a:rPr>
              <a:t>), </a:t>
            </a:r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nrow=2, ncol=2)</a:t>
            </a:r>
            <a:endParaRPr lang="pt-PT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pt-PT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pt-PT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Characteristics: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They take vectors as input.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The nrow and ncol control the number of elements in the first and second dimension (rows and columns).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You can use </a:t>
            </a:r>
            <a:r>
              <a:rPr lang="pt-PT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dimnames</a:t>
            </a: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 to name elements in the array</a:t>
            </a: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444444"/>
                </a:solidFill>
                <a:latin typeface="Arial Narrow" panose="020B0606020202030204" pitchFamily="34" charset="0"/>
              </a:rPr>
              <a:t>They hold elements of the same type</a:t>
            </a: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.</a:t>
            </a:r>
            <a:endParaRPr lang="pt-PT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12"/>
          <a:stretch/>
        </p:blipFill>
        <p:spPr>
          <a:xfrm>
            <a:off x="504185" y="2638351"/>
            <a:ext cx="2184424" cy="2179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740" y="436728"/>
            <a:ext cx="3480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Indexing Matrixes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52968" y="1362459"/>
            <a:ext cx="594587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We can index matrixes by the names of the dimension: </a:t>
            </a:r>
          </a:p>
          <a:p>
            <a:endParaRPr lang="pt-PT" sz="2000" dirty="0" smtClean="0"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1600" b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example_matrix</a:t>
            </a:r>
            <a:r>
              <a:rPr lang="en-US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'Row 1','Col 1</a:t>
            </a:r>
            <a:r>
              <a:rPr lang="en-US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']</a:t>
            </a: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example_array[‘Row 1’, ]</a:t>
            </a:r>
            <a:endParaRPr lang="pt-PT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pt-PT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0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Or by position:</a:t>
            </a: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example_array[1,1]</a:t>
            </a: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example_array[1,]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1678676" y="2169992"/>
            <a:ext cx="2088109" cy="1733267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 flipV="1">
            <a:off x="2674962" y="3741758"/>
            <a:ext cx="1053157" cy="14785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 flipV="1">
            <a:off x="1665027" y="3509747"/>
            <a:ext cx="2049440" cy="407160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2411105" y="2613544"/>
            <a:ext cx="1512633" cy="1066805"/>
          </a:xfrm>
          <a:prstGeom prst="curvedConnector3">
            <a:avLst>
              <a:gd name="adj1" fmla="val 10142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5910" y="3589361"/>
            <a:ext cx="2074460" cy="4913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6530</TotalTime>
  <Words>298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Consolas</vt:lpstr>
      <vt:lpstr>Trebuchet MS</vt:lpstr>
      <vt:lpstr>Wingdings 3</vt:lpstr>
      <vt:lpstr>Facet</vt:lpstr>
      <vt:lpstr>R Programming – Arrays and Matrixes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- Introduction</dc:title>
  <dc:creator>Ivo Bernardo</dc:creator>
  <cp:lastModifiedBy>Ivo Bernardo</cp:lastModifiedBy>
  <cp:revision>47</cp:revision>
  <dcterms:created xsi:type="dcterms:W3CDTF">2020-06-30T22:16:45Z</dcterms:created>
  <dcterms:modified xsi:type="dcterms:W3CDTF">2020-08-14T10:42:09Z</dcterms:modified>
</cp:coreProperties>
</file>