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CCBA-F88D-4439-94CB-1FE18B3641B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course/r-for-data-science-first-step-data-scientist/?referralCode=6D1757B5E619B89FA06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9" y="3197247"/>
            <a:ext cx="2344672" cy="1374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68" y="2138296"/>
            <a:ext cx="2601509" cy="2019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4" y="3811380"/>
            <a:ext cx="720105" cy="720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9" y="5168589"/>
            <a:ext cx="5947019" cy="4608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33" y="3248847"/>
            <a:ext cx="2374824" cy="13924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332" y="1496833"/>
            <a:ext cx="4087998" cy="1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67" y="232225"/>
            <a:ext cx="1442500" cy="1120058"/>
          </a:xfrm>
          <a:prstGeom prst="rect">
            <a:avLst/>
          </a:prstGeom>
        </p:spPr>
      </p:pic>
      <p:sp>
        <p:nvSpPr>
          <p:cNvPr id="4" name="AutoShape 14" descr="Free Working with computer icon | Flat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Data Visualization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74" y="2086379"/>
            <a:ext cx="1325495" cy="13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onlinewebfonts.com/svg/img_563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42" y="2204210"/>
            <a:ext cx="1080796" cy="10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Science Svg Png Icon Free Download (#532570) - OnlineWebFonts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060" y="2202288"/>
            <a:ext cx="1018326" cy="10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669" y="1635617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atin typeface="Arial Narrow" panose="020B0606020202030204" pitchFamily="34" charset="0"/>
              </a:rPr>
              <a:t>Data Visualization Specialist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613" y="3848638"/>
            <a:ext cx="2897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Data Storytelling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GGplot2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Power BI / Tableau / Qlik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R Tidyverse Libraries</a:t>
            </a: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6365" y="1620592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latin typeface="Arial Narrow" panose="020B0606020202030204" pitchFamily="34" charset="0"/>
              </a:rPr>
              <a:t>Data Analyst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2550" y="3447246"/>
            <a:ext cx="2897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Data Storytelling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Business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R Tidyverse Libraries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Power BI / Tableau / Qlik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Statistics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Hypothesis Testing</a:t>
            </a: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9700" y="1657082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latin typeface="Arial Narrow" panose="020B0606020202030204" pitchFamily="34" charset="0"/>
              </a:rPr>
              <a:t>Data Scientist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7249" y="3264795"/>
            <a:ext cx="2897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Statistics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 smtClean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Regression and Classification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Predictive Modelling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Model Evaluation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Neural Networks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PT" sz="1400" b="1" dirty="0">
              <a:latin typeface="Arial Narrow" panose="020B0606020202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sz="1400" b="1" dirty="0" smtClean="0">
                <a:latin typeface="Arial Narrow" panose="020B0606020202030204" pitchFamily="34" charset="0"/>
              </a:rPr>
              <a:t>Tree Based Models</a:t>
            </a:r>
          </a:p>
        </p:txBody>
      </p:sp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943" y="5709366"/>
            <a:ext cx="1397216" cy="1032725"/>
          </a:xfrm>
          <a:prstGeom prst="rect">
            <a:avLst/>
          </a:prstGeom>
        </p:spPr>
      </p:pic>
      <p:pic>
        <p:nvPicPr>
          <p:cNvPr id="6" name="Picture 6" descr="Click fre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642" y="6341972"/>
            <a:ext cx="367921" cy="36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1908" y="6361022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Proxima Nova"/>
              </a:rPr>
              <a:t>image: Flaticon.com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00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Proxima Nova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Bernardo</dc:creator>
  <cp:lastModifiedBy>Ivo Bernardo</cp:lastModifiedBy>
  <cp:revision>17</cp:revision>
  <dcterms:created xsi:type="dcterms:W3CDTF">2020-09-02T13:00:41Z</dcterms:created>
  <dcterms:modified xsi:type="dcterms:W3CDTF">2021-10-07T21:45:14Z</dcterms:modified>
</cp:coreProperties>
</file>