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95" r:id="rId3"/>
    <p:sldId id="291" r:id="rId4"/>
    <p:sldId id="260" r:id="rId5"/>
    <p:sldId id="257" r:id="rId6"/>
    <p:sldId id="292" r:id="rId7"/>
    <p:sldId id="258" r:id="rId8"/>
    <p:sldId id="296" r:id="rId9"/>
    <p:sldId id="297" r:id="rId10"/>
    <p:sldId id="294" r:id="rId11"/>
    <p:sldId id="28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1L1 - Intro" id="{132EE20D-77E7-429D-A4D3-1297FCDF9FC3}">
          <p14:sldIdLst>
            <p14:sldId id="290"/>
            <p14:sldId id="295"/>
            <p14:sldId id="291"/>
            <p14:sldId id="260"/>
            <p14:sldId id="257"/>
            <p14:sldId id="292"/>
            <p14:sldId id="258"/>
            <p14:sldId id="296"/>
            <p14:sldId id="297"/>
          </p14:sldIdLst>
        </p14:section>
        <p14:section name="S1L2 - Who is This Course For?" id="{354F4A2F-53D2-4375-B12A-D35C63737701}">
          <p14:sldIdLst>
            <p14:sldId id="294"/>
          </p14:sldIdLst>
        </p14:section>
        <p14:section name="S1L3 - Agenda" id="{36B03FC8-A0FD-474E-815C-A196C03A067C}">
          <p14:sldIdLst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27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6F1CFA-8F6B-4900-A273-DD86D63A7C34}" v="19" dt="2020-01-22T17:20:43.6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800" autoAdjust="0"/>
  </p:normalViewPr>
  <p:slideViewPr>
    <p:cSldViewPr snapToGrid="0">
      <p:cViewPr varScale="1">
        <p:scale>
          <a:sx n="51" d="100"/>
          <a:sy n="51" d="100"/>
        </p:scale>
        <p:origin x="696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mi Lavi" userId="e83fb1fe-3ee1-48a9-b8b1-29113b8a69ef" providerId="ADAL" clId="{871737EC-5CAD-4B80-9F85-8A9EAB0C3DB1}"/>
  </pc:docChgLst>
  <pc:docChgLst>
    <pc:chgData name="Memi Lavi" userId="e83fb1fe-3ee1-48a9-b8b1-29113b8a69ef" providerId="ADAL" clId="{BF3A5B96-56BE-48D6-AA21-45E63E8636C1}"/>
  </pc:docChgLst>
  <pc:docChgLst>
    <pc:chgData name="Memi Lavi" userId="e83fb1fe-3ee1-48a9-b8b1-29113b8a69ef" providerId="ADAL" clId="{966F1CFA-8F6B-4900-A273-DD86D63A7C34}"/>
    <pc:docChg chg="undo custSel addSld modSld">
      <pc:chgData name="Memi Lavi" userId="e83fb1fe-3ee1-48a9-b8b1-29113b8a69ef" providerId="ADAL" clId="{966F1CFA-8F6B-4900-A273-DD86D63A7C34}" dt="2020-01-22T17:20:43.603" v="135" actId="20577"/>
      <pc:docMkLst>
        <pc:docMk/>
      </pc:docMkLst>
      <pc:sldChg chg="addSp delSp">
        <pc:chgData name="Memi Lavi" userId="e83fb1fe-3ee1-48a9-b8b1-29113b8a69ef" providerId="ADAL" clId="{966F1CFA-8F6B-4900-A273-DD86D63A7C34}" dt="2020-01-22T16:50:18.194" v="1"/>
        <pc:sldMkLst>
          <pc:docMk/>
          <pc:sldMk cId="2093953813" sldId="260"/>
        </pc:sldMkLst>
        <pc:picChg chg="add">
          <ac:chgData name="Memi Lavi" userId="e83fb1fe-3ee1-48a9-b8b1-29113b8a69ef" providerId="ADAL" clId="{966F1CFA-8F6B-4900-A273-DD86D63A7C34}" dt="2020-01-22T16:50:18.194" v="1"/>
          <ac:picMkLst>
            <pc:docMk/>
            <pc:sldMk cId="2093953813" sldId="260"/>
            <ac:picMk id="2" creationId="{01A94CEB-B9D3-4321-A0A1-20F887DE2557}"/>
          </ac:picMkLst>
        </pc:picChg>
        <pc:picChg chg="del">
          <ac:chgData name="Memi Lavi" userId="e83fb1fe-3ee1-48a9-b8b1-29113b8a69ef" providerId="ADAL" clId="{966F1CFA-8F6B-4900-A273-DD86D63A7C34}" dt="2020-01-22T16:50:17.897" v="0" actId="478"/>
          <ac:picMkLst>
            <pc:docMk/>
            <pc:sldMk cId="2093953813" sldId="260"/>
            <ac:picMk id="3" creationId="{191C7341-9B80-4A11-902F-BB708332D47A}"/>
          </ac:picMkLst>
        </pc:picChg>
      </pc:sldChg>
      <pc:sldChg chg="addSp modSp modAnim">
        <pc:chgData name="Memi Lavi" userId="e83fb1fe-3ee1-48a9-b8b1-29113b8a69ef" providerId="ADAL" clId="{966F1CFA-8F6B-4900-A273-DD86D63A7C34}" dt="2020-01-22T17:20:43.603" v="135" actId="20577"/>
        <pc:sldMkLst>
          <pc:docMk/>
          <pc:sldMk cId="3508385951" sldId="289"/>
        </pc:sldMkLst>
        <pc:spChg chg="add mod">
          <ac:chgData name="Memi Lavi" userId="e83fb1fe-3ee1-48a9-b8b1-29113b8a69ef" providerId="ADAL" clId="{966F1CFA-8F6B-4900-A273-DD86D63A7C34}" dt="2020-01-22T17:20:43.603" v="135" actId="20577"/>
          <ac:spMkLst>
            <pc:docMk/>
            <pc:sldMk cId="3508385951" sldId="289"/>
            <ac:spMk id="3" creationId="{1041F5DE-BE76-48C4-8E59-366BCBD386C5}"/>
          </ac:spMkLst>
        </pc:spChg>
      </pc:sldChg>
      <pc:sldChg chg="addSp delSp modSp add delAnim">
        <pc:chgData name="Memi Lavi" userId="e83fb1fe-3ee1-48a9-b8b1-29113b8a69ef" providerId="ADAL" clId="{966F1CFA-8F6B-4900-A273-DD86D63A7C34}" dt="2020-01-22T17:00:37.554" v="28" actId="20577"/>
        <pc:sldMkLst>
          <pc:docMk/>
          <pc:sldMk cId="1876046004" sldId="296"/>
        </pc:sldMkLst>
        <pc:spChg chg="mod">
          <ac:chgData name="Memi Lavi" userId="e83fb1fe-3ee1-48a9-b8b1-29113b8a69ef" providerId="ADAL" clId="{966F1CFA-8F6B-4900-A273-DD86D63A7C34}" dt="2020-01-22T17:00:37.554" v="28" actId="20577"/>
          <ac:spMkLst>
            <pc:docMk/>
            <pc:sldMk cId="1876046004" sldId="296"/>
            <ac:spMk id="7" creationId="{7692AAD2-A073-42F6-BDEC-B7CFFA7ADF4C}"/>
          </ac:spMkLst>
        </pc:spChg>
        <pc:picChg chg="del mod">
          <ac:chgData name="Memi Lavi" userId="e83fb1fe-3ee1-48a9-b8b1-29113b8a69ef" providerId="ADAL" clId="{966F1CFA-8F6B-4900-A273-DD86D63A7C34}" dt="2020-01-22T17:00:21.980" v="7" actId="478"/>
          <ac:picMkLst>
            <pc:docMk/>
            <pc:sldMk cId="1876046004" sldId="296"/>
            <ac:picMk id="3" creationId="{1D93D088-2B74-4CC2-8D8D-F3E020CC4D72}"/>
          </ac:picMkLst>
        </pc:picChg>
        <pc:picChg chg="del">
          <ac:chgData name="Memi Lavi" userId="e83fb1fe-3ee1-48a9-b8b1-29113b8a69ef" providerId="ADAL" clId="{966F1CFA-8F6B-4900-A273-DD86D63A7C34}" dt="2020-01-22T17:00:21.980" v="7" actId="478"/>
          <ac:picMkLst>
            <pc:docMk/>
            <pc:sldMk cId="1876046004" sldId="296"/>
            <ac:picMk id="5" creationId="{FEDB0CA4-1E52-4392-BBEE-4BB07DD42E44}"/>
          </ac:picMkLst>
        </pc:picChg>
        <pc:picChg chg="del">
          <ac:chgData name="Memi Lavi" userId="e83fb1fe-3ee1-48a9-b8b1-29113b8a69ef" providerId="ADAL" clId="{966F1CFA-8F6B-4900-A273-DD86D63A7C34}" dt="2020-01-22T17:00:21.980" v="7" actId="478"/>
          <ac:picMkLst>
            <pc:docMk/>
            <pc:sldMk cId="1876046004" sldId="296"/>
            <ac:picMk id="9" creationId="{4A994300-7DA1-4C9B-82E3-E8193338C2BE}"/>
          </ac:picMkLst>
        </pc:picChg>
        <pc:picChg chg="del">
          <ac:chgData name="Memi Lavi" userId="e83fb1fe-3ee1-48a9-b8b1-29113b8a69ef" providerId="ADAL" clId="{966F1CFA-8F6B-4900-A273-DD86D63A7C34}" dt="2020-01-22T17:00:21.980" v="7" actId="478"/>
          <ac:picMkLst>
            <pc:docMk/>
            <pc:sldMk cId="1876046004" sldId="296"/>
            <ac:picMk id="17" creationId="{D626CAE5-403E-47EE-9926-9EADBCB7DB87}"/>
          </ac:picMkLst>
        </pc:picChg>
        <pc:picChg chg="del">
          <ac:chgData name="Memi Lavi" userId="e83fb1fe-3ee1-48a9-b8b1-29113b8a69ef" providerId="ADAL" clId="{966F1CFA-8F6B-4900-A273-DD86D63A7C34}" dt="2020-01-22T17:00:21.980" v="7" actId="478"/>
          <ac:picMkLst>
            <pc:docMk/>
            <pc:sldMk cId="1876046004" sldId="296"/>
            <ac:picMk id="19" creationId="{1949C5F0-84AB-48D9-B8AD-44AEB72312B7}"/>
          </ac:picMkLst>
        </pc:picChg>
        <pc:picChg chg="del">
          <ac:chgData name="Memi Lavi" userId="e83fb1fe-3ee1-48a9-b8b1-29113b8a69ef" providerId="ADAL" clId="{966F1CFA-8F6B-4900-A273-DD86D63A7C34}" dt="2020-01-22T17:00:21.980" v="7" actId="478"/>
          <ac:picMkLst>
            <pc:docMk/>
            <pc:sldMk cId="1876046004" sldId="296"/>
            <ac:picMk id="21" creationId="{2185CE62-D369-435C-9DF5-495BC8A49822}"/>
          </ac:picMkLst>
        </pc:picChg>
        <pc:picChg chg="del">
          <ac:chgData name="Memi Lavi" userId="e83fb1fe-3ee1-48a9-b8b1-29113b8a69ef" providerId="ADAL" clId="{966F1CFA-8F6B-4900-A273-DD86D63A7C34}" dt="2020-01-22T17:00:21.980" v="7" actId="478"/>
          <ac:picMkLst>
            <pc:docMk/>
            <pc:sldMk cId="1876046004" sldId="296"/>
            <ac:picMk id="22" creationId="{831038BB-C0DE-4977-98FA-B72C05F15875}"/>
          </ac:picMkLst>
        </pc:picChg>
        <pc:picChg chg="del">
          <ac:chgData name="Memi Lavi" userId="e83fb1fe-3ee1-48a9-b8b1-29113b8a69ef" providerId="ADAL" clId="{966F1CFA-8F6B-4900-A273-DD86D63A7C34}" dt="2020-01-22T17:00:21.980" v="7" actId="478"/>
          <ac:picMkLst>
            <pc:docMk/>
            <pc:sldMk cId="1876046004" sldId="296"/>
            <ac:picMk id="23" creationId="{F3099757-BBB1-4BD5-B42A-B145BC82ED58}"/>
          </ac:picMkLst>
        </pc:picChg>
        <pc:picChg chg="del">
          <ac:chgData name="Memi Lavi" userId="e83fb1fe-3ee1-48a9-b8b1-29113b8a69ef" providerId="ADAL" clId="{966F1CFA-8F6B-4900-A273-DD86D63A7C34}" dt="2020-01-22T17:00:21.980" v="7" actId="478"/>
          <ac:picMkLst>
            <pc:docMk/>
            <pc:sldMk cId="1876046004" sldId="296"/>
            <ac:picMk id="24" creationId="{20490057-DC32-45C0-B572-9F24F378232C}"/>
          </ac:picMkLst>
        </pc:picChg>
        <pc:picChg chg="del">
          <ac:chgData name="Memi Lavi" userId="e83fb1fe-3ee1-48a9-b8b1-29113b8a69ef" providerId="ADAL" clId="{966F1CFA-8F6B-4900-A273-DD86D63A7C34}" dt="2020-01-22T17:00:21.980" v="7" actId="478"/>
          <ac:picMkLst>
            <pc:docMk/>
            <pc:sldMk cId="1876046004" sldId="296"/>
            <ac:picMk id="25" creationId="{E16861B8-D47B-432F-B433-43903660BF4B}"/>
          </ac:picMkLst>
        </pc:picChg>
        <pc:picChg chg="add mod">
          <ac:chgData name="Memi Lavi" userId="e83fb1fe-3ee1-48a9-b8b1-29113b8a69ef" providerId="ADAL" clId="{966F1CFA-8F6B-4900-A273-DD86D63A7C34}" dt="2020-01-22T17:00:28.782" v="10" actId="1076"/>
          <ac:picMkLst>
            <pc:docMk/>
            <pc:sldMk cId="1876046004" sldId="296"/>
            <ac:picMk id="1026" creationId="{89D11850-4972-4F31-B049-7E4DA6A067A6}"/>
          </ac:picMkLst>
        </pc:picChg>
      </pc:sldChg>
      <pc:sldChg chg="addSp delSp modSp add modAnim">
        <pc:chgData name="Memi Lavi" userId="e83fb1fe-3ee1-48a9-b8b1-29113b8a69ef" providerId="ADAL" clId="{966F1CFA-8F6B-4900-A273-DD86D63A7C34}" dt="2020-01-22T17:02:35.581" v="55" actId="14100"/>
        <pc:sldMkLst>
          <pc:docMk/>
          <pc:sldMk cId="1323804806" sldId="297"/>
        </pc:sldMkLst>
        <pc:spChg chg="mod">
          <ac:chgData name="Memi Lavi" userId="e83fb1fe-3ee1-48a9-b8b1-29113b8a69ef" providerId="ADAL" clId="{966F1CFA-8F6B-4900-A273-DD86D63A7C34}" dt="2020-01-22T17:00:45.856" v="36" actId="20577"/>
          <ac:spMkLst>
            <pc:docMk/>
            <pc:sldMk cId="1323804806" sldId="297"/>
            <ac:spMk id="7" creationId="{7692AAD2-A073-42F6-BDEC-B7CFFA7ADF4C}"/>
          </ac:spMkLst>
        </pc:spChg>
        <pc:picChg chg="add mod">
          <ac:chgData name="Memi Lavi" userId="e83fb1fe-3ee1-48a9-b8b1-29113b8a69ef" providerId="ADAL" clId="{966F1CFA-8F6B-4900-A273-DD86D63A7C34}" dt="2020-01-22T17:02:35.581" v="55" actId="14100"/>
          <ac:picMkLst>
            <pc:docMk/>
            <pc:sldMk cId="1323804806" sldId="297"/>
            <ac:picMk id="3" creationId="{1F8E7517-B3DA-48DC-8834-66667D3D4962}"/>
          </ac:picMkLst>
        </pc:picChg>
        <pc:picChg chg="add mod">
          <ac:chgData name="Memi Lavi" userId="e83fb1fe-3ee1-48a9-b8b1-29113b8a69ef" providerId="ADAL" clId="{966F1CFA-8F6B-4900-A273-DD86D63A7C34}" dt="2020-01-22T17:01:57.867" v="49" actId="1076"/>
          <ac:picMkLst>
            <pc:docMk/>
            <pc:sldMk cId="1323804806" sldId="297"/>
            <ac:picMk id="4" creationId="{41B186CA-55EB-432F-9550-F5747ADE620E}"/>
          </ac:picMkLst>
        </pc:picChg>
        <pc:picChg chg="del">
          <ac:chgData name="Memi Lavi" userId="e83fb1fe-3ee1-48a9-b8b1-29113b8a69ef" providerId="ADAL" clId="{966F1CFA-8F6B-4900-A273-DD86D63A7C34}" dt="2020-01-22T17:00:47.207" v="37" actId="478"/>
          <ac:picMkLst>
            <pc:docMk/>
            <pc:sldMk cId="1323804806" sldId="297"/>
            <ac:picMk id="1026" creationId="{89D11850-4972-4F31-B049-7E4DA6A067A6}"/>
          </ac:picMkLst>
        </pc:picChg>
      </pc:sldChg>
    </pc:docChg>
  </pc:docChgLst>
  <pc:docChgLst>
    <pc:chgData name="Memi Lavi" userId="e83fb1fe-3ee1-48a9-b8b1-29113b8a69ef" providerId="ADAL" clId="{507F98E3-B7B2-40DE-874A-0E030EC324C4}"/>
  </pc:docChgLst>
  <pc:docChgLst>
    <pc:chgData name="Memi Lavi" userId="e83fb1fe-3ee1-48a9-b8b1-29113b8a69ef" providerId="ADAL" clId="{24C699C1-F81E-4104-BC8C-0B8BF8436DB1}"/>
    <pc:docChg chg="custSel addSld delSld modSld sldOrd modSection">
      <pc:chgData name="Memi Lavi" userId="e83fb1fe-3ee1-48a9-b8b1-29113b8a69ef" providerId="ADAL" clId="{24C699C1-F81E-4104-BC8C-0B8BF8436DB1}" dt="2019-12-31T14:06:15.284" v="421" actId="1036"/>
      <pc:docMkLst>
        <pc:docMk/>
      </pc:docMkLst>
      <pc:sldChg chg="addSp delSp modSp delAnim">
        <pc:chgData name="Memi Lavi" userId="e83fb1fe-3ee1-48a9-b8b1-29113b8a69ef" providerId="ADAL" clId="{24C699C1-F81E-4104-BC8C-0B8BF8436DB1}" dt="2019-12-20T12:57:09.150" v="251" actId="14100"/>
        <pc:sldMkLst>
          <pc:docMk/>
          <pc:sldMk cId="2093953813" sldId="260"/>
        </pc:sldMkLst>
        <pc:spChg chg="del">
          <ac:chgData name="Memi Lavi" userId="e83fb1fe-3ee1-48a9-b8b1-29113b8a69ef" providerId="ADAL" clId="{24C699C1-F81E-4104-BC8C-0B8BF8436DB1}" dt="2019-12-20T12:57:03.126" v="248" actId="478"/>
          <ac:spMkLst>
            <pc:docMk/>
            <pc:sldMk cId="2093953813" sldId="260"/>
            <ac:spMk id="2" creationId="{09574DE0-BEDC-46CF-A2A4-075D4ED690A6}"/>
          </ac:spMkLst>
        </pc:spChg>
        <pc:spChg chg="mod">
          <ac:chgData name="Memi Lavi" userId="e83fb1fe-3ee1-48a9-b8b1-29113b8a69ef" providerId="ADAL" clId="{24C699C1-F81E-4104-BC8C-0B8BF8436DB1}" dt="2019-12-20T12:55:59.881" v="247" actId="5793"/>
          <ac:spMkLst>
            <pc:docMk/>
            <pc:sldMk cId="2093953813" sldId="260"/>
            <ac:spMk id="7" creationId="{7692AAD2-A073-42F6-BDEC-B7CFFA7ADF4C}"/>
          </ac:spMkLst>
        </pc:spChg>
        <pc:picChg chg="add mod">
          <ac:chgData name="Memi Lavi" userId="e83fb1fe-3ee1-48a9-b8b1-29113b8a69ef" providerId="ADAL" clId="{24C699C1-F81E-4104-BC8C-0B8BF8436DB1}" dt="2019-12-20T12:57:09.150" v="251" actId="14100"/>
          <ac:picMkLst>
            <pc:docMk/>
            <pc:sldMk cId="2093953813" sldId="260"/>
            <ac:picMk id="3" creationId="{191C7341-9B80-4A11-902F-BB708332D47A}"/>
          </ac:picMkLst>
        </pc:picChg>
      </pc:sldChg>
      <pc:sldChg chg="delSp modSp delAnim">
        <pc:chgData name="Memi Lavi" userId="e83fb1fe-3ee1-48a9-b8b1-29113b8a69ef" providerId="ADAL" clId="{24C699C1-F81E-4104-BC8C-0B8BF8436DB1}" dt="2019-12-31T14:06:15.284" v="421" actId="1036"/>
        <pc:sldMkLst>
          <pc:docMk/>
          <pc:sldMk cId="3508385951" sldId="289"/>
        </pc:sldMkLst>
        <pc:spChg chg="mod">
          <ac:chgData name="Memi Lavi" userId="e83fb1fe-3ee1-48a9-b8b1-29113b8a69ef" providerId="ADAL" clId="{24C699C1-F81E-4104-BC8C-0B8BF8436DB1}" dt="2019-12-31T14:06:15.284" v="421" actId="1036"/>
          <ac:spMkLst>
            <pc:docMk/>
            <pc:sldMk cId="3508385951" sldId="289"/>
            <ac:spMk id="2" creationId="{A74BECB3-80B0-4C29-9F9C-C1969F1185FC}"/>
          </ac:spMkLst>
        </pc:spChg>
        <pc:spChg chg="mod">
          <ac:chgData name="Memi Lavi" userId="e83fb1fe-3ee1-48a9-b8b1-29113b8a69ef" providerId="ADAL" clId="{24C699C1-F81E-4104-BC8C-0B8BF8436DB1}" dt="2019-12-31T14:06:15.284" v="421" actId="1036"/>
          <ac:spMkLst>
            <pc:docMk/>
            <pc:sldMk cId="3508385951" sldId="289"/>
            <ac:spMk id="8" creationId="{9F76F8A3-4298-4109-A537-526C625695F1}"/>
          </ac:spMkLst>
        </pc:spChg>
        <pc:spChg chg="mod">
          <ac:chgData name="Memi Lavi" userId="e83fb1fe-3ee1-48a9-b8b1-29113b8a69ef" providerId="ADAL" clId="{24C699C1-F81E-4104-BC8C-0B8BF8436DB1}" dt="2019-12-31T14:06:15.284" v="421" actId="1036"/>
          <ac:spMkLst>
            <pc:docMk/>
            <pc:sldMk cId="3508385951" sldId="289"/>
            <ac:spMk id="9" creationId="{3B1654A1-766C-44E6-8DFF-9205EED203F3}"/>
          </ac:spMkLst>
        </pc:spChg>
        <pc:spChg chg="mod">
          <ac:chgData name="Memi Lavi" userId="e83fb1fe-3ee1-48a9-b8b1-29113b8a69ef" providerId="ADAL" clId="{24C699C1-F81E-4104-BC8C-0B8BF8436DB1}" dt="2019-12-31T14:06:15.284" v="421" actId="1036"/>
          <ac:spMkLst>
            <pc:docMk/>
            <pc:sldMk cId="3508385951" sldId="289"/>
            <ac:spMk id="10" creationId="{4D2D06FD-DF94-468E-B760-F4BD25F85A66}"/>
          </ac:spMkLst>
        </pc:spChg>
        <pc:spChg chg="mod">
          <ac:chgData name="Memi Lavi" userId="e83fb1fe-3ee1-48a9-b8b1-29113b8a69ef" providerId="ADAL" clId="{24C699C1-F81E-4104-BC8C-0B8BF8436DB1}" dt="2019-12-31T14:06:15.284" v="421" actId="1036"/>
          <ac:spMkLst>
            <pc:docMk/>
            <pc:sldMk cId="3508385951" sldId="289"/>
            <ac:spMk id="11" creationId="{FF344265-E17F-4462-BB7E-25D84D0A9DB2}"/>
          </ac:spMkLst>
        </pc:spChg>
        <pc:spChg chg="mod">
          <ac:chgData name="Memi Lavi" userId="e83fb1fe-3ee1-48a9-b8b1-29113b8a69ef" providerId="ADAL" clId="{24C699C1-F81E-4104-BC8C-0B8BF8436DB1}" dt="2019-12-31T14:06:15.284" v="421" actId="1036"/>
          <ac:spMkLst>
            <pc:docMk/>
            <pc:sldMk cId="3508385951" sldId="289"/>
            <ac:spMk id="12" creationId="{1C71E027-33CB-4DDB-B04A-57064C5CDFAC}"/>
          </ac:spMkLst>
        </pc:spChg>
        <pc:spChg chg="mod">
          <ac:chgData name="Memi Lavi" userId="e83fb1fe-3ee1-48a9-b8b1-29113b8a69ef" providerId="ADAL" clId="{24C699C1-F81E-4104-BC8C-0B8BF8436DB1}" dt="2019-12-31T14:06:15.284" v="421" actId="1036"/>
          <ac:spMkLst>
            <pc:docMk/>
            <pc:sldMk cId="3508385951" sldId="289"/>
            <ac:spMk id="13" creationId="{862D35CD-8B97-4DCA-8ABD-BE51B3F98CEC}"/>
          </ac:spMkLst>
        </pc:spChg>
        <pc:spChg chg="del">
          <ac:chgData name="Memi Lavi" userId="e83fb1fe-3ee1-48a9-b8b1-29113b8a69ef" providerId="ADAL" clId="{24C699C1-F81E-4104-BC8C-0B8BF8436DB1}" dt="2019-12-31T14:05:53.932" v="347" actId="478"/>
          <ac:spMkLst>
            <pc:docMk/>
            <pc:sldMk cId="3508385951" sldId="289"/>
            <ac:spMk id="14" creationId="{448A2EB8-FF14-49C4-B2F1-81BA34C9CD0D}"/>
          </ac:spMkLst>
        </pc:spChg>
        <pc:spChg chg="del">
          <ac:chgData name="Memi Lavi" userId="e83fb1fe-3ee1-48a9-b8b1-29113b8a69ef" providerId="ADAL" clId="{24C699C1-F81E-4104-BC8C-0B8BF8436DB1}" dt="2019-12-31T14:06:01.158" v="351" actId="478"/>
          <ac:spMkLst>
            <pc:docMk/>
            <pc:sldMk cId="3508385951" sldId="289"/>
            <ac:spMk id="15" creationId="{CFA21112-3A93-4F5E-B250-9BA86BFECAE4}"/>
          </ac:spMkLst>
        </pc:spChg>
        <pc:spChg chg="del">
          <ac:chgData name="Memi Lavi" userId="e83fb1fe-3ee1-48a9-b8b1-29113b8a69ef" providerId="ADAL" clId="{24C699C1-F81E-4104-BC8C-0B8BF8436DB1}" dt="2019-12-31T14:05:58.874" v="349" actId="478"/>
          <ac:spMkLst>
            <pc:docMk/>
            <pc:sldMk cId="3508385951" sldId="289"/>
            <ac:spMk id="16" creationId="{89B30CE0-F120-4C1C-9883-F26BDA5E9E39}"/>
          </ac:spMkLst>
        </pc:spChg>
        <pc:spChg chg="del">
          <ac:chgData name="Memi Lavi" userId="e83fb1fe-3ee1-48a9-b8b1-29113b8a69ef" providerId="ADAL" clId="{24C699C1-F81E-4104-BC8C-0B8BF8436DB1}" dt="2019-12-31T14:05:58.874" v="349" actId="478"/>
          <ac:spMkLst>
            <pc:docMk/>
            <pc:sldMk cId="3508385951" sldId="289"/>
            <ac:spMk id="17" creationId="{196E3568-3212-45DA-8A73-676EED4BEF31}"/>
          </ac:spMkLst>
        </pc:spChg>
        <pc:spChg chg="del">
          <ac:chgData name="Memi Lavi" userId="e83fb1fe-3ee1-48a9-b8b1-29113b8a69ef" providerId="ADAL" clId="{24C699C1-F81E-4104-BC8C-0B8BF8436DB1}" dt="2019-12-31T14:05:58.874" v="349" actId="478"/>
          <ac:spMkLst>
            <pc:docMk/>
            <pc:sldMk cId="3508385951" sldId="289"/>
            <ac:spMk id="18" creationId="{62740346-AAF6-45CD-93D3-E90D1CB75502}"/>
          </ac:spMkLst>
        </pc:spChg>
        <pc:spChg chg="del">
          <ac:chgData name="Memi Lavi" userId="e83fb1fe-3ee1-48a9-b8b1-29113b8a69ef" providerId="ADAL" clId="{24C699C1-F81E-4104-BC8C-0B8BF8436DB1}" dt="2019-12-31T14:05:58.874" v="349" actId="478"/>
          <ac:spMkLst>
            <pc:docMk/>
            <pc:sldMk cId="3508385951" sldId="289"/>
            <ac:spMk id="19" creationId="{D9FD1F4D-4DA4-44A4-9B8E-E6D217D1C8BC}"/>
          </ac:spMkLst>
        </pc:spChg>
        <pc:spChg chg="del">
          <ac:chgData name="Memi Lavi" userId="e83fb1fe-3ee1-48a9-b8b1-29113b8a69ef" providerId="ADAL" clId="{24C699C1-F81E-4104-BC8C-0B8BF8436DB1}" dt="2019-12-31T14:05:58.874" v="349" actId="478"/>
          <ac:spMkLst>
            <pc:docMk/>
            <pc:sldMk cId="3508385951" sldId="289"/>
            <ac:spMk id="20" creationId="{51950B06-C4D3-43BC-B2B3-4EA23AF09706}"/>
          </ac:spMkLst>
        </pc:spChg>
        <pc:spChg chg="del">
          <ac:chgData name="Memi Lavi" userId="e83fb1fe-3ee1-48a9-b8b1-29113b8a69ef" providerId="ADAL" clId="{24C699C1-F81E-4104-BC8C-0B8BF8436DB1}" dt="2019-12-31T14:05:58.874" v="349" actId="478"/>
          <ac:spMkLst>
            <pc:docMk/>
            <pc:sldMk cId="3508385951" sldId="289"/>
            <ac:spMk id="21" creationId="{B5E1FCA1-DA39-42BB-A5E3-2EAAC9D6C7A3}"/>
          </ac:spMkLst>
        </pc:spChg>
        <pc:spChg chg="del">
          <ac:chgData name="Memi Lavi" userId="e83fb1fe-3ee1-48a9-b8b1-29113b8a69ef" providerId="ADAL" clId="{24C699C1-F81E-4104-BC8C-0B8BF8436DB1}" dt="2019-12-31T14:05:58.874" v="349" actId="478"/>
          <ac:spMkLst>
            <pc:docMk/>
            <pc:sldMk cId="3508385951" sldId="289"/>
            <ac:spMk id="22" creationId="{A6551684-1CD2-4222-B9C5-FDDFB7E7178D}"/>
          </ac:spMkLst>
        </pc:spChg>
        <pc:cxnChg chg="mod">
          <ac:chgData name="Memi Lavi" userId="e83fb1fe-3ee1-48a9-b8b1-29113b8a69ef" providerId="ADAL" clId="{24C699C1-F81E-4104-BC8C-0B8BF8436DB1}" dt="2019-12-31T14:06:15.284" v="421" actId="1036"/>
          <ac:cxnSpMkLst>
            <pc:docMk/>
            <pc:sldMk cId="3508385951" sldId="289"/>
            <ac:cxnSpMk id="5" creationId="{110CD9CD-9C41-4B03-AFE5-D385A8843F4E}"/>
          </ac:cxnSpMkLst>
        </pc:cxnChg>
        <pc:cxnChg chg="mod">
          <ac:chgData name="Memi Lavi" userId="e83fb1fe-3ee1-48a9-b8b1-29113b8a69ef" providerId="ADAL" clId="{24C699C1-F81E-4104-BC8C-0B8BF8436DB1}" dt="2019-12-31T14:06:15.284" v="421" actId="1036"/>
          <ac:cxnSpMkLst>
            <pc:docMk/>
            <pc:sldMk cId="3508385951" sldId="289"/>
            <ac:cxnSpMk id="23" creationId="{98CEFA46-8380-4A30-A7C6-BFCDBB99F4E2}"/>
          </ac:cxnSpMkLst>
        </pc:cxnChg>
        <pc:cxnChg chg="mod">
          <ac:chgData name="Memi Lavi" userId="e83fb1fe-3ee1-48a9-b8b1-29113b8a69ef" providerId="ADAL" clId="{24C699C1-F81E-4104-BC8C-0B8BF8436DB1}" dt="2019-12-31T14:06:15.284" v="421" actId="1036"/>
          <ac:cxnSpMkLst>
            <pc:docMk/>
            <pc:sldMk cId="3508385951" sldId="289"/>
            <ac:cxnSpMk id="24" creationId="{569D4531-1F6E-492A-A592-32C2990E4F74}"/>
          </ac:cxnSpMkLst>
        </pc:cxnChg>
        <pc:cxnChg chg="mod">
          <ac:chgData name="Memi Lavi" userId="e83fb1fe-3ee1-48a9-b8b1-29113b8a69ef" providerId="ADAL" clId="{24C699C1-F81E-4104-BC8C-0B8BF8436DB1}" dt="2019-12-31T14:06:15.284" v="421" actId="1036"/>
          <ac:cxnSpMkLst>
            <pc:docMk/>
            <pc:sldMk cId="3508385951" sldId="289"/>
            <ac:cxnSpMk id="25" creationId="{0F349855-48C6-49E7-B933-C2B3222A7ED5}"/>
          </ac:cxnSpMkLst>
        </pc:cxnChg>
        <pc:cxnChg chg="mod">
          <ac:chgData name="Memi Lavi" userId="e83fb1fe-3ee1-48a9-b8b1-29113b8a69ef" providerId="ADAL" clId="{24C699C1-F81E-4104-BC8C-0B8BF8436DB1}" dt="2019-12-31T14:06:15.284" v="421" actId="1036"/>
          <ac:cxnSpMkLst>
            <pc:docMk/>
            <pc:sldMk cId="3508385951" sldId="289"/>
            <ac:cxnSpMk id="26" creationId="{2E0B6BBB-5D27-40FE-935C-78BA087F5AAA}"/>
          </ac:cxnSpMkLst>
        </pc:cxnChg>
        <pc:cxnChg chg="mod">
          <ac:chgData name="Memi Lavi" userId="e83fb1fe-3ee1-48a9-b8b1-29113b8a69ef" providerId="ADAL" clId="{24C699C1-F81E-4104-BC8C-0B8BF8436DB1}" dt="2019-12-31T14:06:15.284" v="421" actId="1036"/>
          <ac:cxnSpMkLst>
            <pc:docMk/>
            <pc:sldMk cId="3508385951" sldId="289"/>
            <ac:cxnSpMk id="27" creationId="{7968795D-86AE-42D3-897D-44232487F983}"/>
          </ac:cxnSpMkLst>
        </pc:cxnChg>
        <pc:cxnChg chg="del">
          <ac:chgData name="Memi Lavi" userId="e83fb1fe-3ee1-48a9-b8b1-29113b8a69ef" providerId="ADAL" clId="{24C699C1-F81E-4104-BC8C-0B8BF8436DB1}" dt="2019-12-31T14:05:55.131" v="348" actId="478"/>
          <ac:cxnSpMkLst>
            <pc:docMk/>
            <pc:sldMk cId="3508385951" sldId="289"/>
            <ac:cxnSpMk id="28" creationId="{D02C58FE-66AD-4202-B224-A0161068824F}"/>
          </ac:cxnSpMkLst>
        </pc:cxnChg>
        <pc:cxnChg chg="del mod">
          <ac:chgData name="Memi Lavi" userId="e83fb1fe-3ee1-48a9-b8b1-29113b8a69ef" providerId="ADAL" clId="{24C699C1-F81E-4104-BC8C-0B8BF8436DB1}" dt="2019-12-31T14:06:00.375" v="350" actId="478"/>
          <ac:cxnSpMkLst>
            <pc:docMk/>
            <pc:sldMk cId="3508385951" sldId="289"/>
            <ac:cxnSpMk id="30" creationId="{FB107C2F-32F5-4AA1-834F-0C0B0310D3CE}"/>
          </ac:cxnSpMkLst>
        </pc:cxnChg>
        <pc:cxnChg chg="del">
          <ac:chgData name="Memi Lavi" userId="e83fb1fe-3ee1-48a9-b8b1-29113b8a69ef" providerId="ADAL" clId="{24C699C1-F81E-4104-BC8C-0B8BF8436DB1}" dt="2019-12-31T14:05:58.874" v="349" actId="478"/>
          <ac:cxnSpMkLst>
            <pc:docMk/>
            <pc:sldMk cId="3508385951" sldId="289"/>
            <ac:cxnSpMk id="31" creationId="{4882F3BF-DD81-4E23-A195-0A9DE4C1E2EF}"/>
          </ac:cxnSpMkLst>
        </pc:cxnChg>
        <pc:cxnChg chg="del">
          <ac:chgData name="Memi Lavi" userId="e83fb1fe-3ee1-48a9-b8b1-29113b8a69ef" providerId="ADAL" clId="{24C699C1-F81E-4104-BC8C-0B8BF8436DB1}" dt="2019-12-31T14:05:58.874" v="349" actId="478"/>
          <ac:cxnSpMkLst>
            <pc:docMk/>
            <pc:sldMk cId="3508385951" sldId="289"/>
            <ac:cxnSpMk id="32" creationId="{34693DA8-A1F0-447A-B80A-478693CC269C}"/>
          </ac:cxnSpMkLst>
        </pc:cxnChg>
        <pc:cxnChg chg="del">
          <ac:chgData name="Memi Lavi" userId="e83fb1fe-3ee1-48a9-b8b1-29113b8a69ef" providerId="ADAL" clId="{24C699C1-F81E-4104-BC8C-0B8BF8436DB1}" dt="2019-12-31T14:05:58.874" v="349" actId="478"/>
          <ac:cxnSpMkLst>
            <pc:docMk/>
            <pc:sldMk cId="3508385951" sldId="289"/>
            <ac:cxnSpMk id="33" creationId="{ED7B172B-D0B0-4C99-8D5E-64C95DD30058}"/>
          </ac:cxnSpMkLst>
        </pc:cxnChg>
        <pc:cxnChg chg="del">
          <ac:chgData name="Memi Lavi" userId="e83fb1fe-3ee1-48a9-b8b1-29113b8a69ef" providerId="ADAL" clId="{24C699C1-F81E-4104-BC8C-0B8BF8436DB1}" dt="2019-12-31T14:05:58.874" v="349" actId="478"/>
          <ac:cxnSpMkLst>
            <pc:docMk/>
            <pc:sldMk cId="3508385951" sldId="289"/>
            <ac:cxnSpMk id="34" creationId="{BCC1236B-A9B9-405E-BFB1-1536363DFB35}"/>
          </ac:cxnSpMkLst>
        </pc:cxnChg>
        <pc:cxnChg chg="del">
          <ac:chgData name="Memi Lavi" userId="e83fb1fe-3ee1-48a9-b8b1-29113b8a69ef" providerId="ADAL" clId="{24C699C1-F81E-4104-BC8C-0B8BF8436DB1}" dt="2019-12-31T14:05:58.874" v="349" actId="478"/>
          <ac:cxnSpMkLst>
            <pc:docMk/>
            <pc:sldMk cId="3508385951" sldId="289"/>
            <ac:cxnSpMk id="35" creationId="{4DF719B5-FEAE-4BCE-9EDB-243142A2C53A}"/>
          </ac:cxnSpMkLst>
        </pc:cxnChg>
        <pc:cxnChg chg="del">
          <ac:chgData name="Memi Lavi" userId="e83fb1fe-3ee1-48a9-b8b1-29113b8a69ef" providerId="ADAL" clId="{24C699C1-F81E-4104-BC8C-0B8BF8436DB1}" dt="2019-12-31T14:05:58.874" v="349" actId="478"/>
          <ac:cxnSpMkLst>
            <pc:docMk/>
            <pc:sldMk cId="3508385951" sldId="289"/>
            <ac:cxnSpMk id="36" creationId="{B2F859FB-120C-46FA-8473-A55C5C7D19F8}"/>
          </ac:cxnSpMkLst>
        </pc:cxnChg>
        <pc:cxnChg chg="del">
          <ac:chgData name="Memi Lavi" userId="e83fb1fe-3ee1-48a9-b8b1-29113b8a69ef" providerId="ADAL" clId="{24C699C1-F81E-4104-BC8C-0B8BF8436DB1}" dt="2019-12-31T14:05:58.874" v="349" actId="478"/>
          <ac:cxnSpMkLst>
            <pc:docMk/>
            <pc:sldMk cId="3508385951" sldId="289"/>
            <ac:cxnSpMk id="37" creationId="{2E84977E-3662-4163-AF9D-3F4445C0374D}"/>
          </ac:cxnSpMkLst>
        </pc:cxnChg>
      </pc:sldChg>
      <pc:sldChg chg="modSp">
        <pc:chgData name="Memi Lavi" userId="e83fb1fe-3ee1-48a9-b8b1-29113b8a69ef" providerId="ADAL" clId="{24C699C1-F81E-4104-BC8C-0B8BF8436DB1}" dt="2019-12-20T12:35:21.282" v="42" actId="14100"/>
        <pc:sldMkLst>
          <pc:docMk/>
          <pc:sldMk cId="3131769619" sldId="290"/>
        </pc:sldMkLst>
        <pc:spChg chg="mod">
          <ac:chgData name="Memi Lavi" userId="e83fb1fe-3ee1-48a9-b8b1-29113b8a69ef" providerId="ADAL" clId="{24C699C1-F81E-4104-BC8C-0B8BF8436DB1}" dt="2019-12-20T12:35:21.282" v="42" actId="14100"/>
          <ac:spMkLst>
            <pc:docMk/>
            <pc:sldMk cId="3131769619" sldId="290"/>
            <ac:spMk id="4" creationId="{EEFD44EE-9113-4DAC-8B01-DB74C856D8C0}"/>
          </ac:spMkLst>
        </pc:spChg>
      </pc:sldChg>
      <pc:sldChg chg="delSp modSp ord delAnim">
        <pc:chgData name="Memi Lavi" userId="e83fb1fe-3ee1-48a9-b8b1-29113b8a69ef" providerId="ADAL" clId="{24C699C1-F81E-4104-BC8C-0B8BF8436DB1}" dt="2019-12-20T12:55:14.944" v="209" actId="1076"/>
        <pc:sldMkLst>
          <pc:docMk/>
          <pc:sldMk cId="266322278" sldId="291"/>
        </pc:sldMkLst>
        <pc:spChg chg="mod">
          <ac:chgData name="Memi Lavi" userId="e83fb1fe-3ee1-48a9-b8b1-29113b8a69ef" providerId="ADAL" clId="{24C699C1-F81E-4104-BC8C-0B8BF8436DB1}" dt="2019-12-20T12:55:14.944" v="209" actId="1076"/>
          <ac:spMkLst>
            <pc:docMk/>
            <pc:sldMk cId="266322278" sldId="291"/>
            <ac:spMk id="2" creationId="{5C79B82C-D7E7-47BE-AFC8-EEEDA39365C7}"/>
          </ac:spMkLst>
        </pc:spChg>
        <pc:spChg chg="mod">
          <ac:chgData name="Memi Lavi" userId="e83fb1fe-3ee1-48a9-b8b1-29113b8a69ef" providerId="ADAL" clId="{24C699C1-F81E-4104-BC8C-0B8BF8436DB1}" dt="2019-12-20T12:45:19.286" v="55" actId="20577"/>
          <ac:spMkLst>
            <pc:docMk/>
            <pc:sldMk cId="266322278" sldId="291"/>
            <ac:spMk id="7" creationId="{7692AAD2-A073-42F6-BDEC-B7CFFA7ADF4C}"/>
          </ac:spMkLst>
        </pc:spChg>
        <pc:spChg chg="del">
          <ac:chgData name="Memi Lavi" userId="e83fb1fe-3ee1-48a9-b8b1-29113b8a69ef" providerId="ADAL" clId="{24C699C1-F81E-4104-BC8C-0B8BF8436DB1}" dt="2019-12-20T12:55:02.201" v="208" actId="478"/>
          <ac:spMkLst>
            <pc:docMk/>
            <pc:sldMk cId="266322278" sldId="291"/>
            <ac:spMk id="9" creationId="{07E7682B-B2AB-4B54-86B5-BF73F227DA4D}"/>
          </ac:spMkLst>
        </pc:spChg>
        <pc:spChg chg="mod">
          <ac:chgData name="Memi Lavi" userId="e83fb1fe-3ee1-48a9-b8b1-29113b8a69ef" providerId="ADAL" clId="{24C699C1-F81E-4104-BC8C-0B8BF8436DB1}" dt="2019-12-20T12:55:14.944" v="209" actId="1076"/>
          <ac:spMkLst>
            <pc:docMk/>
            <pc:sldMk cId="266322278" sldId="291"/>
            <ac:spMk id="11" creationId="{17F6B230-7A37-45A0-AD11-BCF709AEA6C3}"/>
          </ac:spMkLst>
        </pc:spChg>
        <pc:spChg chg="mod">
          <ac:chgData name="Memi Lavi" userId="e83fb1fe-3ee1-48a9-b8b1-29113b8a69ef" providerId="ADAL" clId="{24C699C1-F81E-4104-BC8C-0B8BF8436DB1}" dt="2019-12-20T12:55:14.944" v="209" actId="1076"/>
          <ac:spMkLst>
            <pc:docMk/>
            <pc:sldMk cId="266322278" sldId="291"/>
            <ac:spMk id="13" creationId="{03A1C0C7-A7AB-478E-99F2-99B9EBF70372}"/>
          </ac:spMkLst>
        </pc:spChg>
        <pc:spChg chg="mod">
          <ac:chgData name="Memi Lavi" userId="e83fb1fe-3ee1-48a9-b8b1-29113b8a69ef" providerId="ADAL" clId="{24C699C1-F81E-4104-BC8C-0B8BF8436DB1}" dt="2019-12-20T12:55:14.944" v="209" actId="1076"/>
          <ac:spMkLst>
            <pc:docMk/>
            <pc:sldMk cId="266322278" sldId="291"/>
            <ac:spMk id="15" creationId="{36CB3906-CF06-4FB5-B75C-6888D05B246B}"/>
          </ac:spMkLst>
        </pc:spChg>
        <pc:spChg chg="del">
          <ac:chgData name="Memi Lavi" userId="e83fb1fe-3ee1-48a9-b8b1-29113b8a69ef" providerId="ADAL" clId="{24C699C1-F81E-4104-BC8C-0B8BF8436DB1}" dt="2019-12-20T12:55:02.201" v="208" actId="478"/>
          <ac:spMkLst>
            <pc:docMk/>
            <pc:sldMk cId="266322278" sldId="291"/>
            <ac:spMk id="17" creationId="{40A9EAD3-A9F0-4DAD-993C-347AF6732020}"/>
          </ac:spMkLst>
        </pc:spChg>
      </pc:sldChg>
      <pc:sldChg chg="del">
        <pc:chgData name="Memi Lavi" userId="e83fb1fe-3ee1-48a9-b8b1-29113b8a69ef" providerId="ADAL" clId="{24C699C1-F81E-4104-BC8C-0B8BF8436DB1}" dt="2019-12-31T14:04:54.601" v="252" actId="2696"/>
        <pc:sldMkLst>
          <pc:docMk/>
          <pc:sldMk cId="738118661" sldId="293"/>
        </pc:sldMkLst>
      </pc:sldChg>
      <pc:sldChg chg="delSp modSp add delAnim modAnim">
        <pc:chgData name="Memi Lavi" userId="e83fb1fe-3ee1-48a9-b8b1-29113b8a69ef" providerId="ADAL" clId="{24C699C1-F81E-4104-BC8C-0B8BF8436DB1}" dt="2019-12-20T12:48:29.340" v="109"/>
        <pc:sldMkLst>
          <pc:docMk/>
          <pc:sldMk cId="1658840283" sldId="295"/>
        </pc:sldMkLst>
        <pc:spChg chg="mod">
          <ac:chgData name="Memi Lavi" userId="e83fb1fe-3ee1-48a9-b8b1-29113b8a69ef" providerId="ADAL" clId="{24C699C1-F81E-4104-BC8C-0B8BF8436DB1}" dt="2019-12-20T12:48:10.897" v="108" actId="20577"/>
          <ac:spMkLst>
            <pc:docMk/>
            <pc:sldMk cId="1658840283" sldId="295"/>
            <ac:spMk id="2" creationId="{5C79B82C-D7E7-47BE-AFC8-EEEDA39365C7}"/>
          </ac:spMkLst>
        </pc:spChg>
        <pc:spChg chg="del">
          <ac:chgData name="Memi Lavi" userId="e83fb1fe-3ee1-48a9-b8b1-29113b8a69ef" providerId="ADAL" clId="{24C699C1-F81E-4104-BC8C-0B8BF8436DB1}" dt="2019-12-20T12:45:31.777" v="57" actId="478"/>
          <ac:spMkLst>
            <pc:docMk/>
            <pc:sldMk cId="1658840283" sldId="295"/>
            <ac:spMk id="9" creationId="{07E7682B-B2AB-4B54-86B5-BF73F227DA4D}"/>
          </ac:spMkLst>
        </pc:spChg>
        <pc:spChg chg="del">
          <ac:chgData name="Memi Lavi" userId="e83fb1fe-3ee1-48a9-b8b1-29113b8a69ef" providerId="ADAL" clId="{24C699C1-F81E-4104-BC8C-0B8BF8436DB1}" dt="2019-12-20T12:45:31.777" v="57" actId="478"/>
          <ac:spMkLst>
            <pc:docMk/>
            <pc:sldMk cId="1658840283" sldId="295"/>
            <ac:spMk id="11" creationId="{17F6B230-7A37-45A0-AD11-BCF709AEA6C3}"/>
          </ac:spMkLst>
        </pc:spChg>
        <pc:spChg chg="del">
          <ac:chgData name="Memi Lavi" userId="e83fb1fe-3ee1-48a9-b8b1-29113b8a69ef" providerId="ADAL" clId="{24C699C1-F81E-4104-BC8C-0B8BF8436DB1}" dt="2019-12-20T12:45:31.777" v="57" actId="478"/>
          <ac:spMkLst>
            <pc:docMk/>
            <pc:sldMk cId="1658840283" sldId="295"/>
            <ac:spMk id="13" creationId="{03A1C0C7-A7AB-478E-99F2-99B9EBF70372}"/>
          </ac:spMkLst>
        </pc:spChg>
        <pc:spChg chg="del">
          <ac:chgData name="Memi Lavi" userId="e83fb1fe-3ee1-48a9-b8b1-29113b8a69ef" providerId="ADAL" clId="{24C699C1-F81E-4104-BC8C-0B8BF8436DB1}" dt="2019-12-20T12:45:31.777" v="57" actId="478"/>
          <ac:spMkLst>
            <pc:docMk/>
            <pc:sldMk cId="1658840283" sldId="295"/>
            <ac:spMk id="15" creationId="{36CB3906-CF06-4FB5-B75C-6888D05B246B}"/>
          </ac:spMkLst>
        </pc:spChg>
        <pc:spChg chg="del">
          <ac:chgData name="Memi Lavi" userId="e83fb1fe-3ee1-48a9-b8b1-29113b8a69ef" providerId="ADAL" clId="{24C699C1-F81E-4104-BC8C-0B8BF8436DB1}" dt="2019-12-20T12:45:31.777" v="57" actId="478"/>
          <ac:spMkLst>
            <pc:docMk/>
            <pc:sldMk cId="1658840283" sldId="295"/>
            <ac:spMk id="17" creationId="{40A9EAD3-A9F0-4DAD-993C-347AF673202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F8E7D-59BF-4247-91CF-7601CFC56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5359F9-1868-4126-BC46-585E4724C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32AAB-D1C5-4617-BF6C-388600751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8E0A1-0675-4966-9846-896FC6DEA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18211-33FA-44C7-B10E-50FAA1214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7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BF5F0-30B1-4932-B47F-9A7CB64D5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8E65B5-5795-46A4-BCE1-975E63613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14ADC-6DF7-46F8-BD12-42387D1E5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17908-2422-4F5C-B699-4AB9D6A8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70F04-E8DF-4EB9-9829-972EF2826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7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536B78-CA68-45C3-9DCD-008C5D2AFB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C4410D-7EEF-4DF1-AC03-38C8AA649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06DF1-0BD1-48C9-8287-B9B049FC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609FB-C8D2-41F8-BF92-AE3E244BF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BA652-FD7F-4573-9D2A-B6C7B110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35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08200-47BA-4567-A464-5940AF564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A0C7A-C05F-465F-B0E8-D189EFE9D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B5072-43BB-4323-9445-6C7BF9F05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D7276-4075-4BF3-B6CC-2E8593632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9901E-0252-4CEF-B4FE-90D0F986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97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6F115-C457-423D-8CD9-BF2B629CA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D6708-19C2-47D1-A465-14E74CB3C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0B752-9681-482D-BFF7-A4D107755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A92D1-28BC-4855-9D06-04765269F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062CD-64D5-494C-AF1B-A779068ED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87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7586F-6B55-4277-936F-B59701198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907DA-E95B-485B-9307-E37273A75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0F9D2-BE39-4AC2-AD3A-E24C6E7D2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6C7BB-E27A-4870-B28D-4A5401D34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95AEE-A510-4D9F-A161-C4A25F060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1A12B-628E-47DB-85CB-F4C86AA77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90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8042E-BD96-4B42-A352-7A2AAD5F3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D3B6F-FD0E-4F2A-BFF7-862A87DB1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19E31-225E-43CE-B801-520A77824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733BD-59CA-4AFB-885C-C97AC2DC4D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FBB289-1838-4F33-8973-384E591B94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DD011A-4639-4769-B562-A7459D0A7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288595-A4DA-485A-8A37-70D18DDB3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D71D45-4B8F-4B32-A843-63950211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1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52012-7A67-4F21-A80D-16F80806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A02BF9-FCE4-4ABA-A860-C59E949B3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0F6AB0-2C8F-4499-8499-995D54331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68351-ABCE-4854-BBBF-070812797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1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4C0459-D9DB-4CFA-A55A-E11C808F6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DFB088-14E6-468E-9C46-5EBBC6CA1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40579-43E0-477E-84F2-025FFDC9B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46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6F043-D75D-4332-B215-38B088119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88F55-5DE1-4E28-A4FF-2D25D1637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6468C-0F6C-4FFE-AC43-0B6F218D3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034559-3768-423B-8687-E097B4FE7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140D0-30CC-4974-B291-609AAEF91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19155-8BD7-4D0B-AD9C-F5B441D85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6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26-0B05-4634-9AD2-242884815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A261C8-ED6C-49F2-B743-DFBFFC1D3F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9C2309-C3F3-4E9A-8B7B-E9F7DCBBF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66C8E-06DE-4A39-8CD5-1F336520D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AD939-ABBB-49F0-8980-8FD598128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17397-80BA-4306-852C-DC19DEBAB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6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7E3ED8-7C09-4503-99C1-73BC27B07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DEDD9-B80A-4D76-B1D3-CE20AB31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A88D8-98DF-4A9F-9724-9F925CC6B4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F7C6F-8031-4C55-A904-6A836B807326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1793B-2927-4FFA-92C8-85C71EFCE4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76DD0-44D4-41C2-86F8-5A3E2D4338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FF1B2-04B0-4FE7-9DCB-C68C8E1D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69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g"/><Relationship Id="rId7" Type="http://schemas.openxmlformats.org/officeDocument/2006/relationships/image" Target="../media/image1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6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FD44EE-9113-4DAC-8B01-DB74C856D8C0}"/>
              </a:ext>
            </a:extLst>
          </p:cNvPr>
          <p:cNvSpPr txBox="1"/>
          <p:nvPr/>
        </p:nvSpPr>
        <p:spPr>
          <a:xfrm>
            <a:off x="748698" y="452457"/>
            <a:ext cx="1057664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Software Architecture Case Studies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828439-1341-449D-9DB9-29609D11D7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341" b="99889" l="35513" r="80981">
                        <a14:foregroundMark x1="56166" y1="87751" x2="69316" y2="899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029" r="15008"/>
          <a:stretch/>
        </p:blipFill>
        <p:spPr>
          <a:xfrm>
            <a:off x="8733096" y="2266323"/>
            <a:ext cx="3773864" cy="45808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D37F58-EF74-4594-A28B-3A2460648104}"/>
              </a:ext>
            </a:extLst>
          </p:cNvPr>
          <p:cNvSpPr txBox="1"/>
          <p:nvPr/>
        </p:nvSpPr>
        <p:spPr>
          <a:xfrm>
            <a:off x="365760" y="5650374"/>
            <a:ext cx="726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Memi Lavi</a:t>
            </a:r>
          </a:p>
          <a:p>
            <a:r>
              <a:rPr lang="en-US" sz="30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www.memilavi.com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C334AE-3DEB-45A0-9291-184DFAC6BAF6}"/>
              </a:ext>
            </a:extLst>
          </p:cNvPr>
          <p:cNvSpPr/>
          <p:nvPr/>
        </p:nvSpPr>
        <p:spPr>
          <a:xfrm>
            <a:off x="436880" y="603716"/>
            <a:ext cx="152400" cy="471424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69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9CDDBC-FDD5-47E9-B95A-0F9A1914BFCB}"/>
              </a:ext>
            </a:extLst>
          </p:cNvPr>
          <p:cNvSpPr/>
          <p:nvPr/>
        </p:nvSpPr>
        <p:spPr>
          <a:xfrm>
            <a:off x="10160" y="1087120"/>
            <a:ext cx="12029440" cy="19304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92AAD2-A073-42F6-BDEC-B7CFFA7ADF4C}"/>
              </a:ext>
            </a:extLst>
          </p:cNvPr>
          <p:cNvSpPr txBox="1"/>
          <p:nvPr/>
        </p:nvSpPr>
        <p:spPr>
          <a:xfrm>
            <a:off x="132079" y="76537"/>
            <a:ext cx="89082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rgbClr val="542708"/>
                </a:solidFill>
                <a:latin typeface="Bahnschrift SemiBold" panose="020B0502040204020203" pitchFamily="34" charset="0"/>
              </a:rPr>
              <a:t>Who Is This Course For?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574DE0-BEDC-46CF-A2A4-075D4ED690A6}"/>
              </a:ext>
            </a:extLst>
          </p:cNvPr>
          <p:cNvSpPr txBox="1"/>
          <p:nvPr/>
        </p:nvSpPr>
        <p:spPr>
          <a:xfrm>
            <a:off x="292231" y="1715678"/>
            <a:ext cx="10086680" cy="4505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Bahnschrift" panose="020B0502040204020203" pitchFamily="34" charset="0"/>
              </a:rPr>
              <a:t>Architects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Bahnschrift" panose="020B0502040204020203" pitchFamily="34" charset="0"/>
              </a:rPr>
              <a:t>Development Background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" panose="020B0502040204020203" pitchFamily="34" charset="0"/>
              </a:rPr>
              <a:t>Developer, Team Leader, Dev Manager…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" panose="020B0502040204020203" pitchFamily="34" charset="0"/>
              </a:rPr>
              <a:t>Preferably with some experience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" panose="020B0502040204020203" pitchFamily="34" charset="0"/>
              </a:rPr>
              <a:t>Preferably with Backend Development Experience</a:t>
            </a:r>
          </a:p>
        </p:txBody>
      </p:sp>
    </p:spTree>
    <p:extLst>
      <p:ext uri="{BB962C8B-B14F-4D97-AF65-F5344CB8AC3E}">
        <p14:creationId xmlns:p14="http://schemas.microsoft.com/office/powerpoint/2010/main" val="50334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9CDDBC-FDD5-47E9-B95A-0F9A1914BFCB}"/>
              </a:ext>
            </a:extLst>
          </p:cNvPr>
          <p:cNvSpPr/>
          <p:nvPr/>
        </p:nvSpPr>
        <p:spPr>
          <a:xfrm>
            <a:off x="10160" y="1087120"/>
            <a:ext cx="12029440" cy="19304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92AAD2-A073-42F6-BDEC-B7CFFA7ADF4C}"/>
              </a:ext>
            </a:extLst>
          </p:cNvPr>
          <p:cNvSpPr txBox="1"/>
          <p:nvPr/>
        </p:nvSpPr>
        <p:spPr>
          <a:xfrm>
            <a:off x="132079" y="76537"/>
            <a:ext cx="108513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rgbClr val="542708"/>
                </a:solidFill>
                <a:latin typeface="Bahnschrift SemiBold" panose="020B0502040204020203" pitchFamily="34" charset="0"/>
              </a:rPr>
              <a:t>Agenda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4BECB3-80B0-4C29-9F9C-C1969F1185FC}"/>
              </a:ext>
            </a:extLst>
          </p:cNvPr>
          <p:cNvSpPr/>
          <p:nvPr/>
        </p:nvSpPr>
        <p:spPr>
          <a:xfrm>
            <a:off x="3363160" y="1641921"/>
            <a:ext cx="5512052" cy="451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" panose="020B0502040204020203" pitchFamily="34" charset="0"/>
              </a:rPr>
              <a:t>Welcome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76F8A3-4298-4109-A537-526C625695F1}"/>
              </a:ext>
            </a:extLst>
          </p:cNvPr>
          <p:cNvSpPr/>
          <p:nvPr/>
        </p:nvSpPr>
        <p:spPr>
          <a:xfrm>
            <a:off x="3363159" y="2348646"/>
            <a:ext cx="5512053" cy="451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" panose="020B0502040204020203" pitchFamily="34" charset="0"/>
              </a:rPr>
              <a:t>The Architecture Process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1654A1-766C-44E6-8DFF-9205EED203F3}"/>
              </a:ext>
            </a:extLst>
          </p:cNvPr>
          <p:cNvSpPr/>
          <p:nvPr/>
        </p:nvSpPr>
        <p:spPr>
          <a:xfrm>
            <a:off x="3363160" y="3055371"/>
            <a:ext cx="5512054" cy="451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" panose="020B0502040204020203" pitchFamily="34" charset="0"/>
              </a:rPr>
              <a:t>Case Study #1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2D06FD-DF94-468E-B760-F4BD25F85A66}"/>
              </a:ext>
            </a:extLst>
          </p:cNvPr>
          <p:cNvSpPr/>
          <p:nvPr/>
        </p:nvSpPr>
        <p:spPr>
          <a:xfrm>
            <a:off x="3363159" y="3762096"/>
            <a:ext cx="5512055" cy="451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" panose="020B0502040204020203" pitchFamily="34" charset="0"/>
              </a:rPr>
              <a:t>Case Study #2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344265-E17F-4462-BB7E-25D84D0A9DB2}"/>
              </a:ext>
            </a:extLst>
          </p:cNvPr>
          <p:cNvSpPr/>
          <p:nvPr/>
        </p:nvSpPr>
        <p:spPr>
          <a:xfrm>
            <a:off x="3363160" y="4468821"/>
            <a:ext cx="5512056" cy="451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" panose="020B0502040204020203" pitchFamily="34" charset="0"/>
              </a:rPr>
              <a:t>Case Study #3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71E027-33CB-4DDB-B04A-57064C5CDFAC}"/>
              </a:ext>
            </a:extLst>
          </p:cNvPr>
          <p:cNvSpPr/>
          <p:nvPr/>
        </p:nvSpPr>
        <p:spPr>
          <a:xfrm>
            <a:off x="3363160" y="5175546"/>
            <a:ext cx="5512052" cy="451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" panose="020B0502040204020203" pitchFamily="34" charset="0"/>
              </a:rPr>
              <a:t>Case Study #4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2D35CD-8B97-4DCA-8ABD-BE51B3F98CEC}"/>
              </a:ext>
            </a:extLst>
          </p:cNvPr>
          <p:cNvSpPr/>
          <p:nvPr/>
        </p:nvSpPr>
        <p:spPr>
          <a:xfrm>
            <a:off x="3363160" y="5882271"/>
            <a:ext cx="5512052" cy="451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" panose="020B0502040204020203" pitchFamily="34" charset="0"/>
              </a:rPr>
              <a:t>Conclusion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10CD9CD-9C41-4B03-AFE5-D385A8843F4E}"/>
              </a:ext>
            </a:extLst>
          </p:cNvPr>
          <p:cNvCxnSpPr>
            <a:stCxn id="2" idx="2"/>
            <a:endCxn id="8" idx="0"/>
          </p:cNvCxnSpPr>
          <p:nvPr/>
        </p:nvCxnSpPr>
        <p:spPr>
          <a:xfrm>
            <a:off x="6119186" y="2093865"/>
            <a:ext cx="0" cy="2547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8CEFA46-8380-4A30-A7C6-BFCDBB99F4E2}"/>
              </a:ext>
            </a:extLst>
          </p:cNvPr>
          <p:cNvCxnSpPr/>
          <p:nvPr/>
        </p:nvCxnSpPr>
        <p:spPr>
          <a:xfrm>
            <a:off x="6119186" y="2795335"/>
            <a:ext cx="0" cy="2547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69D4531-1F6E-492A-A592-32C2990E4F74}"/>
              </a:ext>
            </a:extLst>
          </p:cNvPr>
          <p:cNvCxnSpPr/>
          <p:nvPr/>
        </p:nvCxnSpPr>
        <p:spPr>
          <a:xfrm>
            <a:off x="6119186" y="3496805"/>
            <a:ext cx="0" cy="2547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F349855-48C6-49E7-B933-C2B3222A7ED5}"/>
              </a:ext>
            </a:extLst>
          </p:cNvPr>
          <p:cNvCxnSpPr/>
          <p:nvPr/>
        </p:nvCxnSpPr>
        <p:spPr>
          <a:xfrm>
            <a:off x="6119186" y="4198275"/>
            <a:ext cx="0" cy="2547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0B6BBB-5D27-40FE-935C-78BA087F5AAA}"/>
              </a:ext>
            </a:extLst>
          </p:cNvPr>
          <p:cNvCxnSpPr/>
          <p:nvPr/>
        </p:nvCxnSpPr>
        <p:spPr>
          <a:xfrm>
            <a:off x="6119186" y="4899745"/>
            <a:ext cx="0" cy="2547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968795D-86AE-42D3-897D-44232487F983}"/>
              </a:ext>
            </a:extLst>
          </p:cNvPr>
          <p:cNvCxnSpPr/>
          <p:nvPr/>
        </p:nvCxnSpPr>
        <p:spPr>
          <a:xfrm>
            <a:off x="6119186" y="5611725"/>
            <a:ext cx="0" cy="2547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041F5DE-BE76-48C4-8E59-366BCBD386C5}"/>
              </a:ext>
            </a:extLst>
          </p:cNvPr>
          <p:cNvSpPr txBox="1"/>
          <p:nvPr/>
        </p:nvSpPr>
        <p:spPr>
          <a:xfrm>
            <a:off x="425890" y="2951877"/>
            <a:ext cx="2104368" cy="2787238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Bahnschrift" panose="020B0502040204020203" pitchFamily="34" charset="0"/>
              </a:rPr>
              <a:t>Use the 3 Architecture Diagrams for your own systems!</a:t>
            </a:r>
          </a:p>
        </p:txBody>
      </p:sp>
    </p:spTree>
    <p:extLst>
      <p:ext uri="{BB962C8B-B14F-4D97-AF65-F5344CB8AC3E}">
        <p14:creationId xmlns:p14="http://schemas.microsoft.com/office/powerpoint/2010/main" val="350838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9CDDBC-FDD5-47E9-B95A-0F9A1914BFCB}"/>
              </a:ext>
            </a:extLst>
          </p:cNvPr>
          <p:cNvSpPr/>
          <p:nvPr/>
        </p:nvSpPr>
        <p:spPr>
          <a:xfrm>
            <a:off x="10160" y="1087120"/>
            <a:ext cx="12029440" cy="19304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92AAD2-A073-42F6-BDEC-B7CFFA7ADF4C}"/>
              </a:ext>
            </a:extLst>
          </p:cNvPr>
          <p:cNvSpPr txBox="1"/>
          <p:nvPr/>
        </p:nvSpPr>
        <p:spPr>
          <a:xfrm>
            <a:off x="132080" y="76537"/>
            <a:ext cx="7264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rgbClr val="542708"/>
                </a:solidFill>
                <a:latin typeface="Bahnschrift SemiBold" panose="020B0502040204020203" pitchFamily="34" charset="0"/>
              </a:rPr>
              <a:t>Why Case Studies?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79B82C-D7E7-47BE-AFC8-EEEDA39365C7}"/>
              </a:ext>
            </a:extLst>
          </p:cNvPr>
          <p:cNvSpPr/>
          <p:nvPr/>
        </p:nvSpPr>
        <p:spPr>
          <a:xfrm>
            <a:off x="553232" y="2562198"/>
            <a:ext cx="11085535" cy="208495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dirty="0">
                <a:latin typeface="Bahnschrift" panose="020B0502040204020203" pitchFamily="34" charset="0"/>
              </a:rPr>
              <a:t>Become a Better Software Architect!</a:t>
            </a:r>
          </a:p>
        </p:txBody>
      </p:sp>
    </p:spTree>
    <p:extLst>
      <p:ext uri="{BB962C8B-B14F-4D97-AF65-F5344CB8AC3E}">
        <p14:creationId xmlns:p14="http://schemas.microsoft.com/office/powerpoint/2010/main" val="165884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9CDDBC-FDD5-47E9-B95A-0F9A1914BFCB}"/>
              </a:ext>
            </a:extLst>
          </p:cNvPr>
          <p:cNvSpPr/>
          <p:nvPr/>
        </p:nvSpPr>
        <p:spPr>
          <a:xfrm>
            <a:off x="10160" y="1087120"/>
            <a:ext cx="12029440" cy="19304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92AAD2-A073-42F6-BDEC-B7CFFA7ADF4C}"/>
              </a:ext>
            </a:extLst>
          </p:cNvPr>
          <p:cNvSpPr txBox="1"/>
          <p:nvPr/>
        </p:nvSpPr>
        <p:spPr>
          <a:xfrm>
            <a:off x="132080" y="76537"/>
            <a:ext cx="7264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rgbClr val="542708"/>
                </a:solidFill>
                <a:latin typeface="Bahnschrift SemiBold" panose="020B0502040204020203" pitchFamily="34" charset="0"/>
              </a:rPr>
              <a:t>Why Case Studies?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79B82C-D7E7-47BE-AFC8-EEEDA39365C7}"/>
              </a:ext>
            </a:extLst>
          </p:cNvPr>
          <p:cNvSpPr/>
          <p:nvPr/>
        </p:nvSpPr>
        <p:spPr>
          <a:xfrm>
            <a:off x="2971800" y="2105375"/>
            <a:ext cx="6248400" cy="73152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latin typeface="Bahnschrift" panose="020B0502040204020203" pitchFamily="34" charset="0"/>
              </a:rPr>
              <a:t>Practical Knowledge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F6B230-7A37-45A0-AD11-BCF709AEA6C3}"/>
              </a:ext>
            </a:extLst>
          </p:cNvPr>
          <p:cNvSpPr/>
          <p:nvPr/>
        </p:nvSpPr>
        <p:spPr>
          <a:xfrm>
            <a:off x="2971800" y="3111215"/>
            <a:ext cx="6248400" cy="60452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latin typeface="Bahnschrift" panose="020B0502040204020203" pitchFamily="34" charset="0"/>
              </a:rPr>
              <a:t>Real World Architecture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A1C0C7-A7AB-478E-99F2-99B9EBF70372}"/>
              </a:ext>
            </a:extLst>
          </p:cNvPr>
          <p:cNvSpPr/>
          <p:nvPr/>
        </p:nvSpPr>
        <p:spPr>
          <a:xfrm>
            <a:off x="2971800" y="3990055"/>
            <a:ext cx="6248400" cy="60452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latin typeface="Bahnschrift" panose="020B0502040204020203" pitchFamily="34" charset="0"/>
              </a:rPr>
              <a:t>Based on Actual Systems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CB3906-CF06-4FB5-B75C-6888D05B246B}"/>
              </a:ext>
            </a:extLst>
          </p:cNvPr>
          <p:cNvSpPr/>
          <p:nvPr/>
        </p:nvSpPr>
        <p:spPr>
          <a:xfrm>
            <a:off x="2971800" y="4868895"/>
            <a:ext cx="6248400" cy="60452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latin typeface="Bahnschrift" panose="020B0502040204020203" pitchFamily="34" charset="0"/>
              </a:rPr>
              <a:t>Best Way To Learn</a:t>
            </a:r>
          </a:p>
        </p:txBody>
      </p:sp>
    </p:spTree>
    <p:extLst>
      <p:ext uri="{BB962C8B-B14F-4D97-AF65-F5344CB8AC3E}">
        <p14:creationId xmlns:p14="http://schemas.microsoft.com/office/powerpoint/2010/main" val="26632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3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9CDDBC-FDD5-47E9-B95A-0F9A1914BFCB}"/>
              </a:ext>
            </a:extLst>
          </p:cNvPr>
          <p:cNvSpPr/>
          <p:nvPr/>
        </p:nvSpPr>
        <p:spPr>
          <a:xfrm>
            <a:off x="10160" y="1087120"/>
            <a:ext cx="12029440" cy="19304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92AAD2-A073-42F6-BDEC-B7CFFA7ADF4C}"/>
              </a:ext>
            </a:extLst>
          </p:cNvPr>
          <p:cNvSpPr txBox="1"/>
          <p:nvPr/>
        </p:nvSpPr>
        <p:spPr>
          <a:xfrm>
            <a:off x="132079" y="76537"/>
            <a:ext cx="89082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rgbClr val="542708"/>
                </a:solidFill>
                <a:latin typeface="Bahnschrift SemiBold" panose="020B0502040204020203" pitchFamily="34" charset="0"/>
              </a:rPr>
              <a:t>Built On…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A94CEB-B9D3-4321-A0A1-20F887DE2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1814512"/>
            <a:ext cx="1105852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953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9CDDBC-FDD5-47E9-B95A-0F9A1914BFCB}"/>
              </a:ext>
            </a:extLst>
          </p:cNvPr>
          <p:cNvSpPr/>
          <p:nvPr/>
        </p:nvSpPr>
        <p:spPr>
          <a:xfrm>
            <a:off x="10160" y="1087120"/>
            <a:ext cx="12029440" cy="19304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92AAD2-A073-42F6-BDEC-B7CFFA7ADF4C}"/>
              </a:ext>
            </a:extLst>
          </p:cNvPr>
          <p:cNvSpPr txBox="1"/>
          <p:nvPr/>
        </p:nvSpPr>
        <p:spPr>
          <a:xfrm>
            <a:off x="132080" y="76537"/>
            <a:ext cx="7264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rgbClr val="542708"/>
                </a:solidFill>
                <a:latin typeface="Bahnschrift SemiBold" panose="020B0502040204020203" pitchFamily="34" charset="0"/>
              </a:rPr>
              <a:t>Who Am I?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E37011-7BFF-42AE-B62C-EBC34E78E6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341" b="99889" l="35513" r="80981">
                        <a14:foregroundMark x1="56166" y1="87751" x2="69316" y2="899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029" r="15008"/>
          <a:stretch/>
        </p:blipFill>
        <p:spPr>
          <a:xfrm>
            <a:off x="8733096" y="2266323"/>
            <a:ext cx="3773864" cy="458087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96B4E2B-576E-4740-916D-04092C3B8ADF}"/>
              </a:ext>
            </a:extLst>
          </p:cNvPr>
          <p:cNvSpPr txBox="1"/>
          <p:nvPr/>
        </p:nvSpPr>
        <p:spPr>
          <a:xfrm>
            <a:off x="365760" y="5650374"/>
            <a:ext cx="726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Memi Lavi</a:t>
            </a:r>
          </a:p>
          <a:p>
            <a:r>
              <a:rPr lang="en-US" sz="30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www.memilavi.com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E76D3A-74E5-4DB9-A275-22F019A4D313}"/>
              </a:ext>
            </a:extLst>
          </p:cNvPr>
          <p:cNvSpPr txBox="1"/>
          <p:nvPr/>
        </p:nvSpPr>
        <p:spPr>
          <a:xfrm>
            <a:off x="365760" y="1941772"/>
            <a:ext cx="7264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Senior Software &amp; Cloud Architect</a:t>
            </a:r>
          </a:p>
        </p:txBody>
      </p:sp>
    </p:spTree>
    <p:extLst>
      <p:ext uri="{BB962C8B-B14F-4D97-AF65-F5344CB8AC3E}">
        <p14:creationId xmlns:p14="http://schemas.microsoft.com/office/powerpoint/2010/main" val="2894737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9CDDBC-FDD5-47E9-B95A-0F9A1914BFCB}"/>
              </a:ext>
            </a:extLst>
          </p:cNvPr>
          <p:cNvSpPr/>
          <p:nvPr/>
        </p:nvSpPr>
        <p:spPr>
          <a:xfrm>
            <a:off x="10160" y="1087120"/>
            <a:ext cx="12029440" cy="19304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92AAD2-A073-42F6-BDEC-B7CFFA7ADF4C}"/>
              </a:ext>
            </a:extLst>
          </p:cNvPr>
          <p:cNvSpPr txBox="1"/>
          <p:nvPr/>
        </p:nvSpPr>
        <p:spPr>
          <a:xfrm>
            <a:off x="132080" y="76537"/>
            <a:ext cx="7264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rgbClr val="542708"/>
                </a:solidFill>
                <a:latin typeface="Bahnschrift SemiBold" panose="020B0502040204020203" pitchFamily="34" charset="0"/>
              </a:rPr>
              <a:t>My Clients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D35448-6737-472C-9D06-5A9D5B2812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20" b="33743"/>
          <a:stretch/>
        </p:blipFill>
        <p:spPr>
          <a:xfrm>
            <a:off x="1115945" y="1442116"/>
            <a:ext cx="3619567" cy="9099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017945-986B-4872-BA73-4958910C76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4" t="32691" r="14373" b="32437"/>
          <a:stretch/>
        </p:blipFill>
        <p:spPr>
          <a:xfrm>
            <a:off x="5171847" y="1508155"/>
            <a:ext cx="4449266" cy="9099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D34F2BA-8644-4514-B1D8-6EB7368A29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41" b="23594"/>
          <a:stretch/>
        </p:blipFill>
        <p:spPr>
          <a:xfrm>
            <a:off x="6102482" y="4867078"/>
            <a:ext cx="2720975" cy="142755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80558FC-5C20-4F38-BB34-F84AED4416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860" y="2986751"/>
            <a:ext cx="5506085" cy="13010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472E4DC-C837-4FF2-B4A1-C2DA505EF0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920" y="4846321"/>
            <a:ext cx="2039360" cy="142755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17AE6D3-F1DC-4269-A4E8-BBED04639D7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9" t="27563" r="50747" b="28590"/>
          <a:stretch/>
        </p:blipFill>
        <p:spPr>
          <a:xfrm>
            <a:off x="814200" y="2768601"/>
            <a:ext cx="3860800" cy="173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152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9CDDBC-FDD5-47E9-B95A-0F9A1914BFCB}"/>
              </a:ext>
            </a:extLst>
          </p:cNvPr>
          <p:cNvSpPr/>
          <p:nvPr/>
        </p:nvSpPr>
        <p:spPr>
          <a:xfrm>
            <a:off x="10160" y="1087120"/>
            <a:ext cx="12029440" cy="19304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92AAD2-A073-42F6-BDEC-B7CFFA7ADF4C}"/>
              </a:ext>
            </a:extLst>
          </p:cNvPr>
          <p:cNvSpPr txBox="1"/>
          <p:nvPr/>
        </p:nvSpPr>
        <p:spPr>
          <a:xfrm>
            <a:off x="132080" y="76537"/>
            <a:ext cx="7264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rgbClr val="542708"/>
                </a:solidFill>
                <a:latin typeface="Bahnschrift SemiBold" panose="020B0502040204020203" pitchFamily="34" charset="0"/>
              </a:rPr>
              <a:t>My Technology Stack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93D088-2B74-4CC2-8D8D-F3E020CC4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" y="1482294"/>
            <a:ext cx="3333750" cy="1371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DB0CA4-1E52-4392-BBEE-4BB07DD42E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390" y="1399915"/>
            <a:ext cx="3010669" cy="18498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994300-7DA1-4C9B-82E3-E8193338C2B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7" r="5314" b="10272"/>
          <a:stretch/>
        </p:blipFill>
        <p:spPr>
          <a:xfrm>
            <a:off x="7396480" y="1639052"/>
            <a:ext cx="3696788" cy="133350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626CAE5-403E-47EE-9926-9EADBCB7DB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860" y="2689321"/>
            <a:ext cx="3448050" cy="16478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949C5F0-84AB-48D9-B8AD-44AEB72312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2878" y="3524274"/>
            <a:ext cx="3826244" cy="6913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185CE62-D369-435C-9DF5-495BC8A498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8697" y="3010652"/>
            <a:ext cx="3800475" cy="17049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31038BB-C0DE-4977-98FA-B72C05F158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09374" y="4530878"/>
            <a:ext cx="2964265" cy="884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3099757-BBB1-4BD5-B42A-B145BC82ED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22818" y="4432838"/>
            <a:ext cx="2680103" cy="101776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0490057-DC32-45C0-B572-9F24F37823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19856" y="5743868"/>
            <a:ext cx="3543300" cy="9525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16861B8-D47B-432F-B433-43903660BF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22818" y="5552430"/>
            <a:ext cx="1532184" cy="114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65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9CDDBC-FDD5-47E9-B95A-0F9A1914BFCB}"/>
              </a:ext>
            </a:extLst>
          </p:cNvPr>
          <p:cNvSpPr/>
          <p:nvPr/>
        </p:nvSpPr>
        <p:spPr>
          <a:xfrm>
            <a:off x="10160" y="1087120"/>
            <a:ext cx="12029440" cy="19304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92AAD2-A073-42F6-BDEC-B7CFFA7ADF4C}"/>
              </a:ext>
            </a:extLst>
          </p:cNvPr>
          <p:cNvSpPr txBox="1"/>
          <p:nvPr/>
        </p:nvSpPr>
        <p:spPr>
          <a:xfrm>
            <a:off x="132080" y="76537"/>
            <a:ext cx="7264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rgbClr val="542708"/>
                </a:solidFill>
                <a:latin typeface="Bahnschrift SemiBold" panose="020B0502040204020203" pitchFamily="34" charset="0"/>
              </a:rPr>
              <a:t>Azure Architect</a:t>
            </a:r>
          </a:p>
        </p:txBody>
      </p:sp>
      <p:pic>
        <p:nvPicPr>
          <p:cNvPr id="1026" name="Picture 2" descr="Microsoft Certified: Azure Solutions Architect Expert">
            <a:extLst>
              <a:ext uri="{FF2B5EF4-FFF2-40B4-BE49-F238E27FC236}">
                <a16:creationId xmlns:a16="http://schemas.microsoft.com/office/drawing/2014/main" id="{89D11850-4972-4F31-B049-7E4DA6A06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327" y="1447870"/>
            <a:ext cx="4645590" cy="464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046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9CDDBC-FDD5-47E9-B95A-0F9A1914BFCB}"/>
              </a:ext>
            </a:extLst>
          </p:cNvPr>
          <p:cNvSpPr/>
          <p:nvPr/>
        </p:nvSpPr>
        <p:spPr>
          <a:xfrm>
            <a:off x="10160" y="1087120"/>
            <a:ext cx="12029440" cy="19304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92AAD2-A073-42F6-BDEC-B7CFFA7ADF4C}"/>
              </a:ext>
            </a:extLst>
          </p:cNvPr>
          <p:cNvSpPr txBox="1"/>
          <p:nvPr/>
        </p:nvSpPr>
        <p:spPr>
          <a:xfrm>
            <a:off x="132080" y="76537"/>
            <a:ext cx="7264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rgbClr val="542708"/>
                </a:solidFill>
                <a:latin typeface="Bahnschrift SemiBold" panose="020B0502040204020203" pitchFamily="34" charset="0"/>
              </a:rPr>
              <a:t>Speaker</a:t>
            </a:r>
          </a:p>
        </p:txBody>
      </p:sp>
      <p:pic>
        <p:nvPicPr>
          <p:cNvPr id="3" name="Picture 2" descr="A picture containing person, man, outdoor, wearing&#10;&#10;Description automatically generated">
            <a:extLst>
              <a:ext uri="{FF2B5EF4-FFF2-40B4-BE49-F238E27FC236}">
                <a16:creationId xmlns:a16="http://schemas.microsoft.com/office/drawing/2014/main" id="{1F8E7517-B3DA-48DC-8834-66667D3D4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244" y="2308116"/>
            <a:ext cx="1837999" cy="18379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B186CA-55EB-432F-9550-F5747ADE6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28969"/>
            <a:ext cx="3923456" cy="507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80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16507</TotalTime>
  <Words>123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Bahnschrift</vt:lpstr>
      <vt:lpstr>Bahnschrift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Memi Lavi</dc:creator>
  <cp:lastModifiedBy>Memi Lavi</cp:lastModifiedBy>
  <cp:revision>11</cp:revision>
  <dcterms:created xsi:type="dcterms:W3CDTF">2018-04-15T10:28:18Z</dcterms:created>
  <dcterms:modified xsi:type="dcterms:W3CDTF">2020-01-22T17:20:46Z</dcterms:modified>
</cp:coreProperties>
</file>