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9" r:id="rId3"/>
    <p:sldId id="266" r:id="rId4"/>
    <p:sldId id="301" r:id="rId5"/>
    <p:sldId id="303" r:id="rId6"/>
    <p:sldId id="304" r:id="rId7"/>
    <p:sldId id="305" r:id="rId8"/>
    <p:sldId id="307" r:id="rId9"/>
    <p:sldId id="308" r:id="rId10"/>
    <p:sldId id="309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4L1 - The Architectue Process" id="{132EE20D-77E7-429D-A4D3-1297FCDF9FC3}">
          <p14:sldIdLst>
            <p14:sldId id="290"/>
            <p14:sldId id="289"/>
          </p14:sldIdLst>
        </p14:section>
        <p14:section name="S4L2 - Understand The System's Requirements" id="{354F4A2F-53D2-4375-B12A-D35C63737701}">
          <p14:sldIdLst>
            <p14:sldId id="266"/>
          </p14:sldIdLst>
        </p14:section>
        <p14:section name="S4L3 - Understand the Non-Functional Requirements" id="{C9275232-EA2D-4022-BCE2-212E9826A9EC}">
          <p14:sldIdLst>
            <p14:sldId id="301"/>
          </p14:sldIdLst>
        </p14:section>
        <p14:section name="S4L4 - Map the Components" id="{5E8E6ABA-68FF-4AE1-9514-EDB8ECA8AD92}">
          <p14:sldIdLst>
            <p14:sldId id="303"/>
          </p14:sldIdLst>
        </p14:section>
        <p14:section name="S4L5 - Select the Technology Stack" id="{61E88F1D-90B0-4587-BAFE-B67CCF0308F0}">
          <p14:sldIdLst>
            <p14:sldId id="304"/>
          </p14:sldIdLst>
        </p14:section>
        <p14:section name="S4L6 - Design the Architecture" id="{B5D95FCB-F681-4F31-814C-5FA41F2A6CFF}">
          <p14:sldIdLst>
            <p14:sldId id="305"/>
          </p14:sldIdLst>
        </p14:section>
        <p14:section name="S4L7 - Write the Architecture Document" id="{3015CA45-F575-4228-A662-E3BAC4052D41}">
          <p14:sldIdLst>
            <p14:sldId id="307"/>
          </p14:sldIdLst>
        </p14:section>
        <p14:section name="S4L8 - Support the Team" id="{A94F5BA5-0CD0-4E47-80B7-3E7D845047FD}">
          <p14:sldIdLst>
            <p14:sldId id="308"/>
          </p14:sldIdLst>
        </p14:section>
        <p14:section name="S4L9 - Conclusion" id="{3B7C3ED3-4D3D-493B-9752-3774E2CE6B8D}">
          <p14:sldIdLst>
            <p14:sldId id="309"/>
          </p14:sldIdLst>
        </p14:section>
        <p14:section name="S4L10 - What We Will Cover In This Course" id="{168E7126-8A76-44C2-B51F-A466C01D8BB2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A90B2-39F4-4902-84F4-09FD6CAC036E}" v="15" dt="2019-12-31T14:12:41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mi Lavi" userId="b3a9ee1c4e43657e" providerId="LiveId" clId="{3B0B965A-C348-4AD9-B2BC-F4934E6356F7}"/>
  </pc:docChgLst>
  <pc:docChgLst>
    <pc:chgData name="Memi Lavi" userId="b3a9ee1c4e43657e" providerId="LiveId" clId="{33DEE3E9-043E-424C-BACA-4035AE746A97}"/>
  </pc:docChgLst>
  <pc:docChgLst>
    <pc:chgData name="Memi Lavi" userId="e83fb1fe-3ee1-48a9-b8b1-29113b8a69ef" providerId="ADAL" clId="{FCAA90B2-39F4-4902-84F4-09FD6CAC036E}"/>
    <pc:docChg chg="addSld delSld modSld sldOrd modSection">
      <pc:chgData name="Memi Lavi" userId="e83fb1fe-3ee1-48a9-b8b1-29113b8a69ef" providerId="ADAL" clId="{FCAA90B2-39F4-4902-84F4-09FD6CAC036E}" dt="2019-12-31T14:12:01.511" v="20"/>
      <pc:docMkLst>
        <pc:docMk/>
      </pc:docMkLst>
      <pc:sldChg chg="delSp modSp add ord modAnim">
        <pc:chgData name="Memi Lavi" userId="e83fb1fe-3ee1-48a9-b8b1-29113b8a69ef" providerId="ADAL" clId="{FCAA90B2-39F4-4902-84F4-09FD6CAC036E}" dt="2019-12-31T14:12:01.511" v="20"/>
        <pc:sldMkLst>
          <pc:docMk/>
          <pc:sldMk cId="262535103" sldId="310"/>
        </pc:sldMkLst>
        <pc:spChg chg="mod topLvl">
          <ac:chgData name="Memi Lavi" userId="e83fb1fe-3ee1-48a9-b8b1-29113b8a69ef" providerId="ADAL" clId="{FCAA90B2-39F4-4902-84F4-09FD6CAC036E}" dt="2019-12-31T14:11:51.989" v="18" actId="165"/>
          <ac:spMkLst>
            <pc:docMk/>
            <pc:sldMk cId="262535103" sldId="310"/>
            <ac:spMk id="24" creationId="{5B8C7835-934A-4486-B725-95AEEEC14029}"/>
          </ac:spMkLst>
        </pc:spChg>
        <pc:spChg chg="mod topLvl">
          <ac:chgData name="Memi Lavi" userId="e83fb1fe-3ee1-48a9-b8b1-29113b8a69ef" providerId="ADAL" clId="{FCAA90B2-39F4-4902-84F4-09FD6CAC036E}" dt="2019-12-31T14:11:51.989" v="18" actId="165"/>
          <ac:spMkLst>
            <pc:docMk/>
            <pc:sldMk cId="262535103" sldId="310"/>
            <ac:spMk id="25" creationId="{80AB34A0-2DA7-42D7-AB38-C8DE7222802E}"/>
          </ac:spMkLst>
        </pc:spChg>
        <pc:grpChg chg="del mod">
          <ac:chgData name="Memi Lavi" userId="e83fb1fe-3ee1-48a9-b8b1-29113b8a69ef" providerId="ADAL" clId="{FCAA90B2-39F4-4902-84F4-09FD6CAC036E}" dt="2019-12-31T14:11:51.989" v="18" actId="165"/>
          <ac:grpSpMkLst>
            <pc:docMk/>
            <pc:sldMk cId="262535103" sldId="310"/>
            <ac:grpSpMk id="23" creationId="{F88029BB-6EE1-4726-94B3-4A04D0F23E95}"/>
          </ac:grpSpMkLst>
        </pc:grpChg>
        <pc:grpChg chg="mod">
          <ac:chgData name="Memi Lavi" userId="e83fb1fe-3ee1-48a9-b8b1-29113b8a69ef" providerId="ADAL" clId="{FCAA90B2-39F4-4902-84F4-09FD6CAC036E}" dt="2019-12-31T14:11:09.154" v="12" actId="1037"/>
          <ac:grpSpMkLst>
            <pc:docMk/>
            <pc:sldMk cId="262535103" sldId="310"/>
            <ac:grpSpMk id="27" creationId="{4DC3AADA-749A-48BE-83AB-CD06297EE7FB}"/>
          </ac:grpSpMkLst>
        </pc:grpChg>
        <pc:grpChg chg="mod">
          <ac:chgData name="Memi Lavi" userId="e83fb1fe-3ee1-48a9-b8b1-29113b8a69ef" providerId="ADAL" clId="{FCAA90B2-39F4-4902-84F4-09FD6CAC036E}" dt="2019-12-31T14:11:09.154" v="12" actId="1037"/>
          <ac:grpSpMkLst>
            <pc:docMk/>
            <pc:sldMk cId="262535103" sldId="310"/>
            <ac:grpSpMk id="31" creationId="{6976A799-28B6-4FAB-B0EB-837E40F33DD5}"/>
          </ac:grpSpMkLst>
        </pc:grpChg>
        <pc:cxnChg chg="mod topLvl">
          <ac:chgData name="Memi Lavi" userId="e83fb1fe-3ee1-48a9-b8b1-29113b8a69ef" providerId="ADAL" clId="{FCAA90B2-39F4-4902-84F4-09FD6CAC036E}" dt="2019-12-31T14:11:51.989" v="18" actId="165"/>
          <ac:cxnSpMkLst>
            <pc:docMk/>
            <pc:sldMk cId="262535103" sldId="310"/>
            <ac:cxnSpMk id="26" creationId="{6ACE0F0C-5AA0-4033-B2B8-C989B940A33F}"/>
          </ac:cxnSpMkLst>
        </pc:cxnChg>
      </pc:sldChg>
      <pc:sldChg chg="add del">
        <pc:chgData name="Memi Lavi" userId="e83fb1fe-3ee1-48a9-b8b1-29113b8a69ef" providerId="ADAL" clId="{FCAA90B2-39F4-4902-84F4-09FD6CAC036E}" dt="2019-12-31T14:10:14.523" v="1" actId="2696"/>
        <pc:sldMkLst>
          <pc:docMk/>
          <pc:sldMk cId="1465747147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44EE-9113-4DAC-8B01-DB74C856D8C0}"/>
              </a:ext>
            </a:extLst>
          </p:cNvPr>
          <p:cNvSpPr txBox="1"/>
          <p:nvPr/>
        </p:nvSpPr>
        <p:spPr>
          <a:xfrm>
            <a:off x="748698" y="452457"/>
            <a:ext cx="9228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 Architecture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28439-1341-449D-9DB9-29609D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41" b="99889" l="35513" r="80981">
                        <a14:foregroundMark x1="56166" y1="87751" x2="69316" y2="89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15008"/>
          <a:stretch/>
        </p:blipFill>
        <p:spPr>
          <a:xfrm>
            <a:off x="8733096" y="2266323"/>
            <a:ext cx="3773864" cy="4580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37F58-EF74-4594-A28B-3A2460648104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334AE-3DEB-45A0-9291-184DFAC6BAF6}"/>
              </a:ext>
            </a:extLst>
          </p:cNvPr>
          <p:cNvSpPr/>
          <p:nvPr/>
        </p:nvSpPr>
        <p:spPr>
          <a:xfrm>
            <a:off x="436880" y="603716"/>
            <a:ext cx="152400" cy="4714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0E729B4-BFF5-4038-9C15-3F53148142CE}"/>
              </a:ext>
            </a:extLst>
          </p:cNvPr>
          <p:cNvSpPr txBox="1"/>
          <p:nvPr/>
        </p:nvSpPr>
        <p:spPr>
          <a:xfrm>
            <a:off x="132080" y="76537"/>
            <a:ext cx="4703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Conclusion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742725-AD39-4486-AF58-85CF8726ED57}"/>
              </a:ext>
            </a:extLst>
          </p:cNvPr>
          <p:cNvGrpSpPr/>
          <p:nvPr/>
        </p:nvGrpSpPr>
        <p:grpSpPr>
          <a:xfrm>
            <a:off x="5010346" y="353505"/>
            <a:ext cx="5615547" cy="923360"/>
            <a:chOff x="5010346" y="353505"/>
            <a:chExt cx="5615547" cy="9233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427251-7316-4515-A0E3-BF954C1298AD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A803AC-0011-4C39-9D57-082D08FE812D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Understand the System’s Requirements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D7598DA-41D8-4DA1-9C8A-02A00208236D}"/>
                </a:ext>
              </a:extLst>
            </p:cNvPr>
            <p:cNvCxnSpPr>
              <a:stCxn id="3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C2A811-CE98-4932-BBBC-720ACA1DF20E}"/>
              </a:ext>
            </a:extLst>
          </p:cNvPr>
          <p:cNvGrpSpPr/>
          <p:nvPr/>
        </p:nvGrpSpPr>
        <p:grpSpPr>
          <a:xfrm>
            <a:off x="5010346" y="1252080"/>
            <a:ext cx="6785405" cy="923360"/>
            <a:chOff x="5010346" y="353505"/>
            <a:chExt cx="6785405" cy="923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8F2936-2864-4E5D-852D-4C4BF2689546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DFAFD-F69F-404E-8D83-EABA2631ECF4}"/>
                </a:ext>
              </a:extLst>
            </p:cNvPr>
            <p:cNvSpPr txBox="1"/>
            <p:nvPr/>
          </p:nvSpPr>
          <p:spPr>
            <a:xfrm>
              <a:off x="5502946" y="373825"/>
              <a:ext cx="6292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Understand the Non-Functional Requirements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193F47-A99E-444A-BA76-19D015677ABD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E873D1-B9BB-45A2-BBB4-7E4A4D8DCFF5}"/>
              </a:ext>
            </a:extLst>
          </p:cNvPr>
          <p:cNvGrpSpPr/>
          <p:nvPr/>
        </p:nvGrpSpPr>
        <p:grpSpPr>
          <a:xfrm>
            <a:off x="5010346" y="2188838"/>
            <a:ext cx="5615547" cy="923360"/>
            <a:chOff x="5010346" y="353505"/>
            <a:chExt cx="5615547" cy="9233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C3D82C-1861-4E11-BA73-EB5B81AAE078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C45034-F90F-4F46-90BD-3C3B206FC2C8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Map the Components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D43852-50FB-4B31-94EC-C3E55D3602E7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CA10B8-5BB0-4E8F-9E81-4FC5912E25C1}"/>
              </a:ext>
            </a:extLst>
          </p:cNvPr>
          <p:cNvGrpSpPr/>
          <p:nvPr/>
        </p:nvGrpSpPr>
        <p:grpSpPr>
          <a:xfrm>
            <a:off x="5010346" y="3106485"/>
            <a:ext cx="5615547" cy="923360"/>
            <a:chOff x="5010346" y="353505"/>
            <a:chExt cx="5615547" cy="9233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CE2781-5D91-4A7E-BA1F-DF64C174628D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917B62-4242-47D5-B386-FC469BC69F80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 the Technology Stack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2B67AC-0A4E-4467-A352-01C9E259F020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8029BB-6EE1-4726-94B3-4A04D0F23E95}"/>
              </a:ext>
            </a:extLst>
          </p:cNvPr>
          <p:cNvGrpSpPr/>
          <p:nvPr/>
        </p:nvGrpSpPr>
        <p:grpSpPr>
          <a:xfrm>
            <a:off x="5010346" y="4024132"/>
            <a:ext cx="5615547" cy="923360"/>
            <a:chOff x="5010346" y="353505"/>
            <a:chExt cx="5615547" cy="92336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B8C7835-934A-4486-B725-95AEEEC14029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AB34A0-2DA7-42D7-AB38-C8DE7222802E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Design the Architecture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CE0F0C-5AA0-4033-B2B8-C989B940A33F}"/>
                </a:ext>
              </a:extLst>
            </p:cNvPr>
            <p:cNvCxnSpPr>
              <a:stCxn id="24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C3AADA-749A-48BE-83AB-CD06297EE7FB}"/>
              </a:ext>
            </a:extLst>
          </p:cNvPr>
          <p:cNvGrpSpPr/>
          <p:nvPr/>
        </p:nvGrpSpPr>
        <p:grpSpPr>
          <a:xfrm>
            <a:off x="5010346" y="4934914"/>
            <a:ext cx="5615547" cy="923360"/>
            <a:chOff x="5010346" y="353505"/>
            <a:chExt cx="5615547" cy="9233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E39BCB-846A-4700-B193-99945897611A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3FEBE7-96B3-4956-A016-E09F9B489D6A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Write Architecture Document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702181-32B6-4A9F-BC23-D0496FD92C62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76A799-28B6-4FAB-B0EB-837E40F33DD5}"/>
              </a:ext>
            </a:extLst>
          </p:cNvPr>
          <p:cNvGrpSpPr/>
          <p:nvPr/>
        </p:nvGrpSpPr>
        <p:grpSpPr>
          <a:xfrm>
            <a:off x="5010346" y="5845696"/>
            <a:ext cx="5615547" cy="481985"/>
            <a:chOff x="5010346" y="353505"/>
            <a:chExt cx="5615547" cy="48198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4AEC91-DC68-4C9F-886C-B8E589DB89BC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774A1F-B147-46BE-A188-4988DA824B7E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Support the Team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7063E2-F04D-4A6C-A3DC-D8884B673045}"/>
              </a:ext>
            </a:extLst>
          </p:cNvPr>
          <p:cNvSpPr/>
          <p:nvPr/>
        </p:nvSpPr>
        <p:spPr>
          <a:xfrm>
            <a:off x="4835952" y="1058091"/>
            <a:ext cx="6829140" cy="86177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7A7815-A606-4050-93D8-88B044DEB17D}"/>
              </a:ext>
            </a:extLst>
          </p:cNvPr>
          <p:cNvSpPr/>
          <p:nvPr/>
        </p:nvSpPr>
        <p:spPr>
          <a:xfrm>
            <a:off x="4835952" y="3801375"/>
            <a:ext cx="6829140" cy="86177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8D7D02-CD5B-40BD-B53A-17614809A8C1}"/>
              </a:ext>
            </a:extLst>
          </p:cNvPr>
          <p:cNvGrpSpPr/>
          <p:nvPr/>
        </p:nvGrpSpPr>
        <p:grpSpPr>
          <a:xfrm>
            <a:off x="3606268" y="1001337"/>
            <a:ext cx="998728" cy="998694"/>
            <a:chOff x="9566029" y="3288025"/>
            <a:chExt cx="1156475" cy="118634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6A8728-52B4-48E9-9F51-95608D25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1427" y="3296585"/>
              <a:ext cx="354606" cy="70921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7B0D945-6236-4786-92AC-16BC7BF86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498" y="3288025"/>
              <a:ext cx="354606" cy="70921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7389FD6-87B8-4EAA-AB00-D3F16AAF7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595" y="3389381"/>
              <a:ext cx="354606" cy="70921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D1F24A8-1DA4-472E-AE30-DC585005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5904" y="3748343"/>
              <a:ext cx="354606" cy="70921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9FA5410-87EB-4A48-A678-6F1AA745B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7898" y="3568862"/>
              <a:ext cx="354606" cy="70921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535FE38-7EEB-4E15-B4C0-7023102D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5092" y="3642631"/>
              <a:ext cx="354606" cy="70921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117227-546D-4689-B2D6-43930CA9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029" y="3765162"/>
              <a:ext cx="354606" cy="70921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2D3BCC-315E-443F-8623-5F09A44E431C}"/>
              </a:ext>
            </a:extLst>
          </p:cNvPr>
          <p:cNvGrpSpPr/>
          <p:nvPr/>
        </p:nvGrpSpPr>
        <p:grpSpPr>
          <a:xfrm>
            <a:off x="3646277" y="3727501"/>
            <a:ext cx="998728" cy="998694"/>
            <a:chOff x="9566029" y="3288025"/>
            <a:chExt cx="1156475" cy="1186348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3CA67B4-8726-428C-AB47-B754B8280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1427" y="3296585"/>
              <a:ext cx="354606" cy="70921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F2AC295-F49C-44C7-98C4-4C9BF22E1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498" y="3288025"/>
              <a:ext cx="354606" cy="70921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CB346D8-EF78-4A6E-9C1F-9C744CF85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595" y="3389381"/>
              <a:ext cx="354606" cy="709211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6C01A63-9BE2-4699-9289-29AB9492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5904" y="3748343"/>
              <a:ext cx="354606" cy="70921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7993AEC-CBCC-4D71-BA0F-340FEC9DD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7898" y="3568862"/>
              <a:ext cx="354606" cy="709211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10EFC0C-2223-4E47-9178-119B910BA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5092" y="3642631"/>
              <a:ext cx="354606" cy="70921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8877EA7-8366-4F65-8BDC-F58662AD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029" y="3765162"/>
              <a:ext cx="354606" cy="709211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31E2F9E-9C93-427F-B351-E274D756B1AB}"/>
              </a:ext>
            </a:extLst>
          </p:cNvPr>
          <p:cNvSpPr txBox="1"/>
          <p:nvPr/>
        </p:nvSpPr>
        <p:spPr>
          <a:xfrm>
            <a:off x="246686" y="4438780"/>
            <a:ext cx="4358309" cy="201253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Learn about Unknown Scenarios Early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Grow Ambassadors</a:t>
            </a:r>
          </a:p>
        </p:txBody>
      </p:sp>
    </p:spTree>
    <p:extLst>
      <p:ext uri="{BB962C8B-B14F-4D97-AF65-F5344CB8AC3E}">
        <p14:creationId xmlns:p14="http://schemas.microsoft.com/office/powerpoint/2010/main" val="32045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0E729B4-BFF5-4038-9C15-3F53148142CE}"/>
              </a:ext>
            </a:extLst>
          </p:cNvPr>
          <p:cNvSpPr txBox="1"/>
          <p:nvPr/>
        </p:nvSpPr>
        <p:spPr>
          <a:xfrm>
            <a:off x="132080" y="76537"/>
            <a:ext cx="4703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The Architecture Process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742725-AD39-4486-AF58-85CF8726ED57}"/>
              </a:ext>
            </a:extLst>
          </p:cNvPr>
          <p:cNvGrpSpPr/>
          <p:nvPr/>
        </p:nvGrpSpPr>
        <p:grpSpPr>
          <a:xfrm>
            <a:off x="5010346" y="353505"/>
            <a:ext cx="5615547" cy="923360"/>
            <a:chOff x="5010346" y="353505"/>
            <a:chExt cx="5615547" cy="9233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427251-7316-4515-A0E3-BF954C1298AD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A803AC-0011-4C39-9D57-082D08FE812D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Understand the System’s Requirements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D7598DA-41D8-4DA1-9C8A-02A00208236D}"/>
                </a:ext>
              </a:extLst>
            </p:cNvPr>
            <p:cNvCxnSpPr>
              <a:stCxn id="3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C2A811-CE98-4932-BBBC-720ACA1DF20E}"/>
              </a:ext>
            </a:extLst>
          </p:cNvPr>
          <p:cNvGrpSpPr/>
          <p:nvPr/>
        </p:nvGrpSpPr>
        <p:grpSpPr>
          <a:xfrm>
            <a:off x="5010346" y="1252080"/>
            <a:ext cx="6785405" cy="923360"/>
            <a:chOff x="5010346" y="353505"/>
            <a:chExt cx="6785405" cy="923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8F2936-2864-4E5D-852D-4C4BF2689546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DFAFD-F69F-404E-8D83-EABA2631ECF4}"/>
                </a:ext>
              </a:extLst>
            </p:cNvPr>
            <p:cNvSpPr txBox="1"/>
            <p:nvPr/>
          </p:nvSpPr>
          <p:spPr>
            <a:xfrm>
              <a:off x="5502946" y="373825"/>
              <a:ext cx="6292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Understand the Non-Functional Requirements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193F47-A99E-444A-BA76-19D015677ABD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E873D1-B9BB-45A2-BBB4-7E4A4D8DCFF5}"/>
              </a:ext>
            </a:extLst>
          </p:cNvPr>
          <p:cNvGrpSpPr/>
          <p:nvPr/>
        </p:nvGrpSpPr>
        <p:grpSpPr>
          <a:xfrm>
            <a:off x="5010346" y="2188838"/>
            <a:ext cx="5615547" cy="923360"/>
            <a:chOff x="5010346" y="353505"/>
            <a:chExt cx="5615547" cy="9233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C3D82C-1861-4E11-BA73-EB5B81AAE078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C45034-F90F-4F46-90BD-3C3B206FC2C8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Map the Components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D43852-50FB-4B31-94EC-C3E55D3602E7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CA10B8-5BB0-4E8F-9E81-4FC5912E25C1}"/>
              </a:ext>
            </a:extLst>
          </p:cNvPr>
          <p:cNvGrpSpPr/>
          <p:nvPr/>
        </p:nvGrpSpPr>
        <p:grpSpPr>
          <a:xfrm>
            <a:off x="5010346" y="3106485"/>
            <a:ext cx="5615547" cy="923360"/>
            <a:chOff x="5010346" y="353505"/>
            <a:chExt cx="5615547" cy="9233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CE2781-5D91-4A7E-BA1F-DF64C174628D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917B62-4242-47D5-B386-FC469BC69F80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 the Technology Stack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2B67AC-0A4E-4467-A352-01C9E259F020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B8C7835-934A-4486-B725-95AEEEC14029}"/>
              </a:ext>
            </a:extLst>
          </p:cNvPr>
          <p:cNvSpPr/>
          <p:nvPr/>
        </p:nvSpPr>
        <p:spPr>
          <a:xfrm>
            <a:off x="5010346" y="4024132"/>
            <a:ext cx="461913" cy="4807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AB34A0-2DA7-42D7-AB38-C8DE7222802E}"/>
              </a:ext>
            </a:extLst>
          </p:cNvPr>
          <p:cNvSpPr txBox="1"/>
          <p:nvPr/>
        </p:nvSpPr>
        <p:spPr>
          <a:xfrm>
            <a:off x="5502946" y="4044452"/>
            <a:ext cx="5122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the Architecture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CE0F0C-5AA0-4033-B2B8-C989B940A33F}"/>
              </a:ext>
            </a:extLst>
          </p:cNvPr>
          <p:cNvCxnSpPr>
            <a:stCxn id="24" idx="4"/>
          </p:cNvCxnSpPr>
          <p:nvPr/>
        </p:nvCxnSpPr>
        <p:spPr>
          <a:xfrm flipH="1">
            <a:off x="5241302" y="4504899"/>
            <a:ext cx="1" cy="4425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C3AADA-749A-48BE-83AB-CD06297EE7FB}"/>
              </a:ext>
            </a:extLst>
          </p:cNvPr>
          <p:cNvGrpSpPr/>
          <p:nvPr/>
        </p:nvGrpSpPr>
        <p:grpSpPr>
          <a:xfrm>
            <a:off x="5010346" y="4934914"/>
            <a:ext cx="5615547" cy="923360"/>
            <a:chOff x="5010346" y="353505"/>
            <a:chExt cx="5615547" cy="9233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E39BCB-846A-4700-B193-99945897611A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3FEBE7-96B3-4956-A016-E09F9B489D6A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Write Architecture Document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702181-32B6-4A9F-BC23-D0496FD92C62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76A799-28B6-4FAB-B0EB-837E40F33DD5}"/>
              </a:ext>
            </a:extLst>
          </p:cNvPr>
          <p:cNvGrpSpPr/>
          <p:nvPr/>
        </p:nvGrpSpPr>
        <p:grpSpPr>
          <a:xfrm>
            <a:off x="5010346" y="5845696"/>
            <a:ext cx="5615547" cy="481985"/>
            <a:chOff x="5010346" y="353505"/>
            <a:chExt cx="5615547" cy="48198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4AEC91-DC68-4C9F-886C-B8E589DB89BC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774A1F-B147-46BE-A188-4988DA824B7E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Support the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0E729B4-BFF5-4038-9C15-3F53148142CE}"/>
              </a:ext>
            </a:extLst>
          </p:cNvPr>
          <p:cNvSpPr txBox="1"/>
          <p:nvPr/>
        </p:nvSpPr>
        <p:spPr>
          <a:xfrm>
            <a:off x="132080" y="76537"/>
            <a:ext cx="4703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The Architecture Process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742725-AD39-4486-AF58-85CF8726ED57}"/>
              </a:ext>
            </a:extLst>
          </p:cNvPr>
          <p:cNvGrpSpPr/>
          <p:nvPr/>
        </p:nvGrpSpPr>
        <p:grpSpPr>
          <a:xfrm>
            <a:off x="5010346" y="353505"/>
            <a:ext cx="5615547" cy="923360"/>
            <a:chOff x="5010346" y="353505"/>
            <a:chExt cx="5615547" cy="9233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427251-7316-4515-A0E3-BF954C1298AD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A803AC-0011-4C39-9D57-082D08FE812D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Understand the System’s Requirements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D7598DA-41D8-4DA1-9C8A-02A00208236D}"/>
                </a:ext>
              </a:extLst>
            </p:cNvPr>
            <p:cNvCxnSpPr>
              <a:stCxn id="3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C2A811-CE98-4932-BBBC-720ACA1DF20E}"/>
              </a:ext>
            </a:extLst>
          </p:cNvPr>
          <p:cNvGrpSpPr/>
          <p:nvPr/>
        </p:nvGrpSpPr>
        <p:grpSpPr>
          <a:xfrm>
            <a:off x="5010346" y="1252080"/>
            <a:ext cx="6785405" cy="923360"/>
            <a:chOff x="5010346" y="353505"/>
            <a:chExt cx="6785405" cy="923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8F2936-2864-4E5D-852D-4C4BF2689546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DFAFD-F69F-404E-8D83-EABA2631ECF4}"/>
                </a:ext>
              </a:extLst>
            </p:cNvPr>
            <p:cNvSpPr txBox="1"/>
            <p:nvPr/>
          </p:nvSpPr>
          <p:spPr>
            <a:xfrm>
              <a:off x="5502946" y="373825"/>
              <a:ext cx="6292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Understand the Non-Functional Requirements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193F47-A99E-444A-BA76-19D015677ABD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E873D1-B9BB-45A2-BBB4-7E4A4D8DCFF5}"/>
              </a:ext>
            </a:extLst>
          </p:cNvPr>
          <p:cNvGrpSpPr/>
          <p:nvPr/>
        </p:nvGrpSpPr>
        <p:grpSpPr>
          <a:xfrm>
            <a:off x="5010346" y="2188838"/>
            <a:ext cx="5615547" cy="923360"/>
            <a:chOff x="5010346" y="353505"/>
            <a:chExt cx="5615547" cy="9233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C3D82C-1861-4E11-BA73-EB5B81AAE078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C45034-F90F-4F46-90BD-3C3B206FC2C8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Map the Components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D43852-50FB-4B31-94EC-C3E55D3602E7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CA10B8-5BB0-4E8F-9E81-4FC5912E25C1}"/>
              </a:ext>
            </a:extLst>
          </p:cNvPr>
          <p:cNvGrpSpPr/>
          <p:nvPr/>
        </p:nvGrpSpPr>
        <p:grpSpPr>
          <a:xfrm>
            <a:off x="5010346" y="3106485"/>
            <a:ext cx="5615547" cy="923360"/>
            <a:chOff x="5010346" y="353505"/>
            <a:chExt cx="5615547" cy="9233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CE2781-5D91-4A7E-BA1F-DF64C174628D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917B62-4242-47D5-B386-FC469BC69F80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 the Technology Stack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2B67AC-0A4E-4467-A352-01C9E259F020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8029BB-6EE1-4726-94B3-4A04D0F23E95}"/>
              </a:ext>
            </a:extLst>
          </p:cNvPr>
          <p:cNvGrpSpPr/>
          <p:nvPr/>
        </p:nvGrpSpPr>
        <p:grpSpPr>
          <a:xfrm>
            <a:off x="5010346" y="4024132"/>
            <a:ext cx="5615547" cy="923360"/>
            <a:chOff x="5010346" y="353505"/>
            <a:chExt cx="5615547" cy="92336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B8C7835-934A-4486-B725-95AEEEC14029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AB34A0-2DA7-42D7-AB38-C8DE7222802E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Design the Architecture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CE0F0C-5AA0-4033-B2B8-C989B940A33F}"/>
                </a:ext>
              </a:extLst>
            </p:cNvPr>
            <p:cNvCxnSpPr>
              <a:stCxn id="24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C3AADA-749A-48BE-83AB-CD06297EE7FB}"/>
              </a:ext>
            </a:extLst>
          </p:cNvPr>
          <p:cNvGrpSpPr/>
          <p:nvPr/>
        </p:nvGrpSpPr>
        <p:grpSpPr>
          <a:xfrm>
            <a:off x="5010346" y="4934914"/>
            <a:ext cx="5615547" cy="923360"/>
            <a:chOff x="5010346" y="353505"/>
            <a:chExt cx="5615547" cy="9233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E39BCB-846A-4700-B193-99945897611A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3FEBE7-96B3-4956-A016-E09F9B489D6A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Write Architecture Document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702181-32B6-4A9F-BC23-D0496FD92C62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5241302" y="834272"/>
              <a:ext cx="1" cy="4425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76A799-28B6-4FAB-B0EB-837E40F33DD5}"/>
              </a:ext>
            </a:extLst>
          </p:cNvPr>
          <p:cNvGrpSpPr/>
          <p:nvPr/>
        </p:nvGrpSpPr>
        <p:grpSpPr>
          <a:xfrm>
            <a:off x="5010346" y="5845696"/>
            <a:ext cx="5615547" cy="481985"/>
            <a:chOff x="5010346" y="353505"/>
            <a:chExt cx="5615547" cy="48198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4AEC91-DC68-4C9F-886C-B8E589DB89BC}"/>
                </a:ext>
              </a:extLst>
            </p:cNvPr>
            <p:cNvSpPr/>
            <p:nvPr/>
          </p:nvSpPr>
          <p:spPr>
            <a:xfrm>
              <a:off x="5010346" y="353505"/>
              <a:ext cx="461913" cy="4807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774A1F-B147-46BE-A188-4988DA824B7E}"/>
                </a:ext>
              </a:extLst>
            </p:cNvPr>
            <p:cNvSpPr txBox="1"/>
            <p:nvPr/>
          </p:nvSpPr>
          <p:spPr>
            <a:xfrm>
              <a:off x="5502946" y="373825"/>
              <a:ext cx="5122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Support the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1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3830320" y="1016000"/>
            <a:ext cx="8696960" cy="2641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3791296" y="149600"/>
            <a:ext cx="114706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Understand the System’s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74DE0-BEDC-46CF-A2A4-075D4ED690A6}"/>
              </a:ext>
            </a:extLst>
          </p:cNvPr>
          <p:cNvSpPr txBox="1"/>
          <p:nvPr/>
        </p:nvSpPr>
        <p:spPr>
          <a:xfrm>
            <a:off x="3791296" y="1604045"/>
            <a:ext cx="10086680" cy="25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…right after setting the goals…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Requirements = What the System Should Do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Usually Defined by the System Analyst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6E82D9-5A3C-4FD3-9BC3-6E2D70409926}"/>
              </a:ext>
            </a:extLst>
          </p:cNvPr>
          <p:cNvGrpSpPr/>
          <p:nvPr/>
        </p:nvGrpSpPr>
        <p:grpSpPr>
          <a:xfrm>
            <a:off x="50800" y="325120"/>
            <a:ext cx="4519734" cy="6068941"/>
            <a:chOff x="50800" y="325120"/>
            <a:chExt cx="4519734" cy="60689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492FBB-3674-4AD9-A128-A79501E82F10}"/>
                </a:ext>
              </a:extLst>
            </p:cNvPr>
            <p:cNvGrpSpPr/>
            <p:nvPr/>
          </p:nvGrpSpPr>
          <p:grpSpPr>
            <a:xfrm>
              <a:off x="50800" y="325120"/>
              <a:ext cx="3740496" cy="970215"/>
              <a:chOff x="5010346" y="353505"/>
              <a:chExt cx="5615547" cy="14305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B6511D-86D3-40A9-98E9-E6CBB54B88B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68D08-5C91-414C-8D24-996000472F74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95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System’s Requirements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FFEEE-150F-4E50-8817-BCB9E181E99F}"/>
                  </a:ext>
                </a:extLst>
              </p:cNvPr>
              <p:cNvCxnSpPr>
                <a:cxnSpLocks/>
                <a:stCxn id="59" idx="4"/>
                <a:endCxn id="56" idx="0"/>
              </p:cNvCxnSpPr>
              <p:nvPr/>
            </p:nvCxnSpPr>
            <p:spPr>
              <a:xfrm>
                <a:off x="5241304" y="834271"/>
                <a:ext cx="0" cy="9497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C712AB1-39AC-430D-8649-67196598BE1D}"/>
                </a:ext>
              </a:extLst>
            </p:cNvPr>
            <p:cNvGrpSpPr/>
            <p:nvPr/>
          </p:nvGrpSpPr>
          <p:grpSpPr>
            <a:xfrm>
              <a:off x="50800" y="1295335"/>
              <a:ext cx="4519734" cy="970215"/>
              <a:chOff x="5010346" y="353505"/>
              <a:chExt cx="6785405" cy="14305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7BE06B1-1554-48F1-A56C-BA25A1D58A7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DD5F8-41C3-4570-97CD-7B3D1AB84AD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6292805" cy="95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Non-Functional Requirements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760A5A8-5C4D-4EC3-B6A0-7EFC84A3EE98}"/>
                  </a:ext>
                </a:extLst>
              </p:cNvPr>
              <p:cNvCxnSpPr>
                <a:cxnSpLocks/>
                <a:stCxn id="56" idx="4"/>
                <a:endCxn id="53" idx="0"/>
              </p:cNvCxnSpPr>
              <p:nvPr/>
            </p:nvCxnSpPr>
            <p:spPr>
              <a:xfrm>
                <a:off x="5241304" y="834271"/>
                <a:ext cx="15253" cy="9497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F780F1F-5DC5-4DD2-B211-AE74F17593D6}"/>
                </a:ext>
              </a:extLst>
            </p:cNvPr>
            <p:cNvGrpSpPr/>
            <p:nvPr/>
          </p:nvGrpSpPr>
          <p:grpSpPr>
            <a:xfrm>
              <a:off x="50800" y="2265550"/>
              <a:ext cx="3740496" cy="936349"/>
              <a:chOff x="5010346" y="353505"/>
              <a:chExt cx="5615547" cy="138058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D8E27DE-D5D0-4AA7-B0D3-B54D242A43F2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8B787B-EDEF-4DFB-BA38-0B52754E844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the Components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849B17A-3D3A-47BB-8E14-60603FB38E6E}"/>
                  </a:ext>
                </a:extLst>
              </p:cNvPr>
              <p:cNvCxnSpPr>
                <a:cxnSpLocks/>
                <a:stCxn id="53" idx="4"/>
                <a:endCxn id="50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3FA18A-1083-410A-A6D9-6F4047229326}"/>
                </a:ext>
              </a:extLst>
            </p:cNvPr>
            <p:cNvGrpSpPr/>
            <p:nvPr/>
          </p:nvGrpSpPr>
          <p:grpSpPr>
            <a:xfrm>
              <a:off x="50800" y="3201899"/>
              <a:ext cx="3740496" cy="936349"/>
              <a:chOff x="5010346" y="353505"/>
              <a:chExt cx="5615547" cy="138058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AAA65CC-86C1-49AD-AF7A-215E0699A6D4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9B53B2-6DD2-43AB-A07D-9E8D59F6AFF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Select the Technology Stack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19AE5C9-E279-4D0A-BED8-614AB2100F3C}"/>
                  </a:ext>
                </a:extLst>
              </p:cNvPr>
              <p:cNvCxnSpPr>
                <a:cxnSpLocks/>
                <a:stCxn id="50" idx="4"/>
                <a:endCxn id="47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083ABC3-1B3D-4A02-B61E-9E491D2F0951}"/>
                </a:ext>
              </a:extLst>
            </p:cNvPr>
            <p:cNvGrpSpPr/>
            <p:nvPr/>
          </p:nvGrpSpPr>
          <p:grpSpPr>
            <a:xfrm>
              <a:off x="50800" y="4138248"/>
              <a:ext cx="3740496" cy="936349"/>
              <a:chOff x="5010346" y="353505"/>
              <a:chExt cx="5615547" cy="138058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60749A-C7DB-4EF8-8485-C23694831B20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B248A2-C07E-42F9-B958-688C5FC7542F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Design the Architecture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EE5BA91-6B96-4B77-9654-F3D9BA1D1E4F}"/>
                  </a:ext>
                </a:extLst>
              </p:cNvPr>
              <p:cNvCxnSpPr>
                <a:cxnSpLocks/>
                <a:stCxn id="47" idx="4"/>
                <a:endCxn id="44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518246-B7B2-4C55-84F2-05D125DBA3AA}"/>
                </a:ext>
              </a:extLst>
            </p:cNvPr>
            <p:cNvGrpSpPr/>
            <p:nvPr/>
          </p:nvGrpSpPr>
          <p:grpSpPr>
            <a:xfrm>
              <a:off x="50800" y="5074597"/>
              <a:ext cx="3740496" cy="936350"/>
              <a:chOff x="5010346" y="353505"/>
              <a:chExt cx="5615547" cy="138058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3B3DF2C-F48F-45DA-AD98-4ECA67447F93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88A8E7-0644-43DA-9974-02CB7A6405E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Architecture Document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129D9D2-0EE5-4AF5-93F8-8EB615F9766A}"/>
                  </a:ext>
                </a:extLst>
              </p:cNvPr>
              <p:cNvCxnSpPr>
                <a:cxnSpLocks/>
                <a:stCxn id="44" idx="4"/>
                <a:endCxn id="42" idx="0"/>
              </p:cNvCxnSpPr>
              <p:nvPr/>
            </p:nvCxnSpPr>
            <p:spPr>
              <a:xfrm>
                <a:off x="5241304" y="834272"/>
                <a:ext cx="0" cy="899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7557A2-E8F0-4DBE-B188-422A638DB5A2}"/>
                </a:ext>
              </a:extLst>
            </p:cNvPr>
            <p:cNvGrpSpPr/>
            <p:nvPr/>
          </p:nvGrpSpPr>
          <p:grpSpPr>
            <a:xfrm>
              <a:off x="50800" y="6010947"/>
              <a:ext cx="3740496" cy="383114"/>
              <a:chOff x="5010346" y="353505"/>
              <a:chExt cx="5615547" cy="56487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C0F52C8-CD80-4B59-BFF6-3B64C3E884E5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A561B8-F34F-43E5-AAAD-C7655847589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Support the Team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3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3830320" y="1016000"/>
            <a:ext cx="8696960" cy="2641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3791296" y="149600"/>
            <a:ext cx="1147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Understand the Non-Functional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74DE0-BEDC-46CF-A2A4-075D4ED690A6}"/>
              </a:ext>
            </a:extLst>
          </p:cNvPr>
          <p:cNvSpPr txBox="1"/>
          <p:nvPr/>
        </p:nvSpPr>
        <p:spPr>
          <a:xfrm>
            <a:off x="3791296" y="1604045"/>
            <a:ext cx="10086680" cy="33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Define Technical &amp; Service Level Attributes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Bahnschrift" panose="020B0502040204020203" pitchFamily="34" charset="0"/>
              </a:rPr>
              <a:t>ie</a:t>
            </a:r>
            <a:r>
              <a:rPr lang="en-US" sz="2800" dirty="0">
                <a:latin typeface="Bahnschrift" panose="020B0502040204020203" pitchFamily="34" charset="0"/>
              </a:rPr>
              <a:t>. # of Users, Loads, Volumes, Performance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Not Always Known to the Client or Analyst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Much More Important Than Regular Requirements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6E82D9-5A3C-4FD3-9BC3-6E2D70409926}"/>
              </a:ext>
            </a:extLst>
          </p:cNvPr>
          <p:cNvGrpSpPr/>
          <p:nvPr/>
        </p:nvGrpSpPr>
        <p:grpSpPr>
          <a:xfrm>
            <a:off x="50800" y="325120"/>
            <a:ext cx="4519734" cy="6068941"/>
            <a:chOff x="50800" y="325120"/>
            <a:chExt cx="4519734" cy="60689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492FBB-3674-4AD9-A128-A79501E82F10}"/>
                </a:ext>
              </a:extLst>
            </p:cNvPr>
            <p:cNvGrpSpPr/>
            <p:nvPr/>
          </p:nvGrpSpPr>
          <p:grpSpPr>
            <a:xfrm>
              <a:off x="50800" y="325120"/>
              <a:ext cx="3740496" cy="970215"/>
              <a:chOff x="5010346" y="353505"/>
              <a:chExt cx="5615547" cy="14305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B6511D-86D3-40A9-98E9-E6CBB54B88B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68D08-5C91-414C-8D24-996000472F74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95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System’s Requirements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FFEEE-150F-4E50-8817-BCB9E181E99F}"/>
                  </a:ext>
                </a:extLst>
              </p:cNvPr>
              <p:cNvCxnSpPr>
                <a:cxnSpLocks/>
                <a:stCxn id="59" idx="4"/>
                <a:endCxn id="56" idx="0"/>
              </p:cNvCxnSpPr>
              <p:nvPr/>
            </p:nvCxnSpPr>
            <p:spPr>
              <a:xfrm>
                <a:off x="5241304" y="834271"/>
                <a:ext cx="0" cy="9497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C712AB1-39AC-430D-8649-67196598BE1D}"/>
                </a:ext>
              </a:extLst>
            </p:cNvPr>
            <p:cNvGrpSpPr/>
            <p:nvPr/>
          </p:nvGrpSpPr>
          <p:grpSpPr>
            <a:xfrm>
              <a:off x="50800" y="1295335"/>
              <a:ext cx="4519734" cy="970215"/>
              <a:chOff x="5010346" y="353505"/>
              <a:chExt cx="6785405" cy="14305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7BE06B1-1554-48F1-A56C-BA25A1D58A7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DD5F8-41C3-4570-97CD-7B3D1AB84AD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6292805" cy="95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Non-Functional Requirements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760A5A8-5C4D-4EC3-B6A0-7EFC84A3EE98}"/>
                  </a:ext>
                </a:extLst>
              </p:cNvPr>
              <p:cNvCxnSpPr>
                <a:cxnSpLocks/>
                <a:stCxn id="56" idx="4"/>
                <a:endCxn id="53" idx="0"/>
              </p:cNvCxnSpPr>
              <p:nvPr/>
            </p:nvCxnSpPr>
            <p:spPr>
              <a:xfrm>
                <a:off x="5241304" y="834271"/>
                <a:ext cx="15253" cy="9497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F780F1F-5DC5-4DD2-B211-AE74F17593D6}"/>
                </a:ext>
              </a:extLst>
            </p:cNvPr>
            <p:cNvGrpSpPr/>
            <p:nvPr/>
          </p:nvGrpSpPr>
          <p:grpSpPr>
            <a:xfrm>
              <a:off x="50800" y="2265550"/>
              <a:ext cx="3740496" cy="936349"/>
              <a:chOff x="5010346" y="353505"/>
              <a:chExt cx="5615547" cy="138058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D8E27DE-D5D0-4AA7-B0D3-B54D242A43F2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8B787B-EDEF-4DFB-BA38-0B52754E844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the Components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849B17A-3D3A-47BB-8E14-60603FB38E6E}"/>
                  </a:ext>
                </a:extLst>
              </p:cNvPr>
              <p:cNvCxnSpPr>
                <a:cxnSpLocks/>
                <a:stCxn id="53" idx="4"/>
                <a:endCxn id="50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3FA18A-1083-410A-A6D9-6F4047229326}"/>
                </a:ext>
              </a:extLst>
            </p:cNvPr>
            <p:cNvGrpSpPr/>
            <p:nvPr/>
          </p:nvGrpSpPr>
          <p:grpSpPr>
            <a:xfrm>
              <a:off x="50800" y="3201899"/>
              <a:ext cx="3740496" cy="936349"/>
              <a:chOff x="5010346" y="353505"/>
              <a:chExt cx="5615547" cy="138058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AAA65CC-86C1-49AD-AF7A-215E0699A6D4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9B53B2-6DD2-43AB-A07D-9E8D59F6AFF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Select the Technology Stack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19AE5C9-E279-4D0A-BED8-614AB2100F3C}"/>
                  </a:ext>
                </a:extLst>
              </p:cNvPr>
              <p:cNvCxnSpPr>
                <a:cxnSpLocks/>
                <a:stCxn id="50" idx="4"/>
                <a:endCxn id="47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083ABC3-1B3D-4A02-B61E-9E491D2F0951}"/>
                </a:ext>
              </a:extLst>
            </p:cNvPr>
            <p:cNvGrpSpPr/>
            <p:nvPr/>
          </p:nvGrpSpPr>
          <p:grpSpPr>
            <a:xfrm>
              <a:off x="50800" y="4138248"/>
              <a:ext cx="3740496" cy="936349"/>
              <a:chOff x="5010346" y="353505"/>
              <a:chExt cx="5615547" cy="138058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60749A-C7DB-4EF8-8485-C23694831B20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B248A2-C07E-42F9-B958-688C5FC7542F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Design the Architecture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EE5BA91-6B96-4B77-9654-F3D9BA1D1E4F}"/>
                  </a:ext>
                </a:extLst>
              </p:cNvPr>
              <p:cNvCxnSpPr>
                <a:cxnSpLocks/>
                <a:stCxn id="47" idx="4"/>
                <a:endCxn id="44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518246-B7B2-4C55-84F2-05D125DBA3AA}"/>
                </a:ext>
              </a:extLst>
            </p:cNvPr>
            <p:cNvGrpSpPr/>
            <p:nvPr/>
          </p:nvGrpSpPr>
          <p:grpSpPr>
            <a:xfrm>
              <a:off x="50800" y="5074597"/>
              <a:ext cx="3740496" cy="936350"/>
              <a:chOff x="5010346" y="353505"/>
              <a:chExt cx="5615547" cy="138058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3B3DF2C-F48F-45DA-AD98-4ECA67447F93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88A8E7-0644-43DA-9974-02CB7A6405E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Architecture Document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129D9D2-0EE5-4AF5-93F8-8EB615F9766A}"/>
                  </a:ext>
                </a:extLst>
              </p:cNvPr>
              <p:cNvCxnSpPr>
                <a:cxnSpLocks/>
                <a:stCxn id="44" idx="4"/>
                <a:endCxn id="42" idx="0"/>
              </p:cNvCxnSpPr>
              <p:nvPr/>
            </p:nvCxnSpPr>
            <p:spPr>
              <a:xfrm>
                <a:off x="5241304" y="834272"/>
                <a:ext cx="0" cy="899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7557A2-E8F0-4DBE-B188-422A638DB5A2}"/>
                </a:ext>
              </a:extLst>
            </p:cNvPr>
            <p:cNvGrpSpPr/>
            <p:nvPr/>
          </p:nvGrpSpPr>
          <p:grpSpPr>
            <a:xfrm>
              <a:off x="50800" y="6010947"/>
              <a:ext cx="3740496" cy="383114"/>
              <a:chOff x="5010346" y="353505"/>
              <a:chExt cx="5615547" cy="56487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C0F52C8-CD80-4B59-BFF6-3B64C3E884E5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A561B8-F34F-43E5-AAAD-C7655847589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Support the Team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6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3830320" y="1016000"/>
            <a:ext cx="8696960" cy="2641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3791296" y="149600"/>
            <a:ext cx="1147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Map the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74DE0-BEDC-46CF-A2A4-075D4ED690A6}"/>
              </a:ext>
            </a:extLst>
          </p:cNvPr>
          <p:cNvSpPr txBox="1"/>
          <p:nvPr/>
        </p:nvSpPr>
        <p:spPr>
          <a:xfrm>
            <a:off x="3791296" y="1604045"/>
            <a:ext cx="10086680" cy="425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Represent the Tasks of the System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Two Goals: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Understand the System Functionality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Communicate Your Understanding to the Client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Non-Technical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6E82D9-5A3C-4FD3-9BC3-6E2D70409926}"/>
              </a:ext>
            </a:extLst>
          </p:cNvPr>
          <p:cNvGrpSpPr/>
          <p:nvPr/>
        </p:nvGrpSpPr>
        <p:grpSpPr>
          <a:xfrm>
            <a:off x="50800" y="325120"/>
            <a:ext cx="4519734" cy="6068941"/>
            <a:chOff x="50800" y="325120"/>
            <a:chExt cx="4519734" cy="60689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492FBB-3674-4AD9-A128-A79501E82F10}"/>
                </a:ext>
              </a:extLst>
            </p:cNvPr>
            <p:cNvGrpSpPr/>
            <p:nvPr/>
          </p:nvGrpSpPr>
          <p:grpSpPr>
            <a:xfrm>
              <a:off x="50800" y="325120"/>
              <a:ext cx="3740496" cy="970215"/>
              <a:chOff x="5010346" y="353505"/>
              <a:chExt cx="5615547" cy="14305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B6511D-86D3-40A9-98E9-E6CBB54B88B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68D08-5C91-414C-8D24-996000472F74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95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System’s Requirements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FFEEE-150F-4E50-8817-BCB9E181E99F}"/>
                  </a:ext>
                </a:extLst>
              </p:cNvPr>
              <p:cNvCxnSpPr>
                <a:cxnSpLocks/>
                <a:stCxn id="59" idx="4"/>
                <a:endCxn id="56" idx="0"/>
              </p:cNvCxnSpPr>
              <p:nvPr/>
            </p:nvCxnSpPr>
            <p:spPr>
              <a:xfrm>
                <a:off x="5241304" y="834271"/>
                <a:ext cx="0" cy="9497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C712AB1-39AC-430D-8649-67196598BE1D}"/>
                </a:ext>
              </a:extLst>
            </p:cNvPr>
            <p:cNvGrpSpPr/>
            <p:nvPr/>
          </p:nvGrpSpPr>
          <p:grpSpPr>
            <a:xfrm>
              <a:off x="50800" y="1295335"/>
              <a:ext cx="4519734" cy="970215"/>
              <a:chOff x="5010346" y="353505"/>
              <a:chExt cx="6785405" cy="14305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7BE06B1-1554-48F1-A56C-BA25A1D58A7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DD5F8-41C3-4570-97CD-7B3D1AB84AD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6292805" cy="95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Non-Functional Requirements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760A5A8-5C4D-4EC3-B6A0-7EFC84A3EE98}"/>
                  </a:ext>
                </a:extLst>
              </p:cNvPr>
              <p:cNvCxnSpPr>
                <a:cxnSpLocks/>
                <a:stCxn id="56" idx="4"/>
                <a:endCxn id="53" idx="0"/>
              </p:cNvCxnSpPr>
              <p:nvPr/>
            </p:nvCxnSpPr>
            <p:spPr>
              <a:xfrm>
                <a:off x="5241304" y="834271"/>
                <a:ext cx="15253" cy="9497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F780F1F-5DC5-4DD2-B211-AE74F17593D6}"/>
                </a:ext>
              </a:extLst>
            </p:cNvPr>
            <p:cNvGrpSpPr/>
            <p:nvPr/>
          </p:nvGrpSpPr>
          <p:grpSpPr>
            <a:xfrm>
              <a:off x="50800" y="2265550"/>
              <a:ext cx="3740496" cy="936349"/>
              <a:chOff x="5010346" y="353505"/>
              <a:chExt cx="5615547" cy="138058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D8E27DE-D5D0-4AA7-B0D3-B54D242A43F2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8B787B-EDEF-4DFB-BA38-0B52754E844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the Components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849B17A-3D3A-47BB-8E14-60603FB38E6E}"/>
                  </a:ext>
                </a:extLst>
              </p:cNvPr>
              <p:cNvCxnSpPr>
                <a:cxnSpLocks/>
                <a:stCxn id="53" idx="4"/>
                <a:endCxn id="50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3FA18A-1083-410A-A6D9-6F4047229326}"/>
                </a:ext>
              </a:extLst>
            </p:cNvPr>
            <p:cNvGrpSpPr/>
            <p:nvPr/>
          </p:nvGrpSpPr>
          <p:grpSpPr>
            <a:xfrm>
              <a:off x="50800" y="3201899"/>
              <a:ext cx="3740496" cy="936349"/>
              <a:chOff x="5010346" y="353505"/>
              <a:chExt cx="5615547" cy="138058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AAA65CC-86C1-49AD-AF7A-215E0699A6D4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9B53B2-6DD2-43AB-A07D-9E8D59F6AFF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Select the Technology Stack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19AE5C9-E279-4D0A-BED8-614AB2100F3C}"/>
                  </a:ext>
                </a:extLst>
              </p:cNvPr>
              <p:cNvCxnSpPr>
                <a:cxnSpLocks/>
                <a:stCxn id="50" idx="4"/>
                <a:endCxn id="47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083ABC3-1B3D-4A02-B61E-9E491D2F0951}"/>
                </a:ext>
              </a:extLst>
            </p:cNvPr>
            <p:cNvGrpSpPr/>
            <p:nvPr/>
          </p:nvGrpSpPr>
          <p:grpSpPr>
            <a:xfrm>
              <a:off x="50800" y="4138248"/>
              <a:ext cx="3740496" cy="936349"/>
              <a:chOff x="5010346" y="353505"/>
              <a:chExt cx="5615547" cy="138058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60749A-C7DB-4EF8-8485-C23694831B20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B248A2-C07E-42F9-B958-688C5FC7542F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Design the Architecture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EE5BA91-6B96-4B77-9654-F3D9BA1D1E4F}"/>
                  </a:ext>
                </a:extLst>
              </p:cNvPr>
              <p:cNvCxnSpPr>
                <a:cxnSpLocks/>
                <a:stCxn id="47" idx="4"/>
                <a:endCxn id="44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518246-B7B2-4C55-84F2-05D125DBA3AA}"/>
                </a:ext>
              </a:extLst>
            </p:cNvPr>
            <p:cNvGrpSpPr/>
            <p:nvPr/>
          </p:nvGrpSpPr>
          <p:grpSpPr>
            <a:xfrm>
              <a:off x="50800" y="5074597"/>
              <a:ext cx="3740496" cy="936350"/>
              <a:chOff x="5010346" y="353505"/>
              <a:chExt cx="5615547" cy="138058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3B3DF2C-F48F-45DA-AD98-4ECA67447F93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88A8E7-0644-43DA-9974-02CB7A6405E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Architecture Document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129D9D2-0EE5-4AF5-93F8-8EB615F9766A}"/>
                  </a:ext>
                </a:extLst>
              </p:cNvPr>
              <p:cNvCxnSpPr>
                <a:cxnSpLocks/>
                <a:stCxn id="44" idx="4"/>
                <a:endCxn id="42" idx="0"/>
              </p:cNvCxnSpPr>
              <p:nvPr/>
            </p:nvCxnSpPr>
            <p:spPr>
              <a:xfrm>
                <a:off x="5241304" y="834272"/>
                <a:ext cx="0" cy="899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7557A2-E8F0-4DBE-B188-422A638DB5A2}"/>
                </a:ext>
              </a:extLst>
            </p:cNvPr>
            <p:cNvGrpSpPr/>
            <p:nvPr/>
          </p:nvGrpSpPr>
          <p:grpSpPr>
            <a:xfrm>
              <a:off x="50800" y="6010947"/>
              <a:ext cx="3740496" cy="383114"/>
              <a:chOff x="5010346" y="353505"/>
              <a:chExt cx="5615547" cy="56487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C0F52C8-CD80-4B59-BFF6-3B64C3E884E5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A561B8-F34F-43E5-AAAD-C7655847589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Support the Team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478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CDDBC-FDD5-47E9-B95A-0F9A1914BFCB}"/>
              </a:ext>
            </a:extLst>
          </p:cNvPr>
          <p:cNvSpPr/>
          <p:nvPr/>
        </p:nvSpPr>
        <p:spPr>
          <a:xfrm>
            <a:off x="3830320" y="1016000"/>
            <a:ext cx="8696960" cy="2641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3791296" y="149600"/>
            <a:ext cx="1147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Select the Technology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74DE0-BEDC-46CF-A2A4-075D4ED690A6}"/>
              </a:ext>
            </a:extLst>
          </p:cNvPr>
          <p:cNvSpPr txBox="1"/>
          <p:nvPr/>
        </p:nvSpPr>
        <p:spPr>
          <a:xfrm>
            <a:off x="3582290" y="4990162"/>
            <a:ext cx="10086680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Usually for Back End, Front End, Data Store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A Lot of Factors, Choose Wisely!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6E82D9-5A3C-4FD3-9BC3-6E2D70409926}"/>
              </a:ext>
            </a:extLst>
          </p:cNvPr>
          <p:cNvGrpSpPr/>
          <p:nvPr/>
        </p:nvGrpSpPr>
        <p:grpSpPr>
          <a:xfrm>
            <a:off x="50800" y="325120"/>
            <a:ext cx="4519734" cy="6068941"/>
            <a:chOff x="50800" y="325120"/>
            <a:chExt cx="4519734" cy="60689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492FBB-3674-4AD9-A128-A79501E82F10}"/>
                </a:ext>
              </a:extLst>
            </p:cNvPr>
            <p:cNvGrpSpPr/>
            <p:nvPr/>
          </p:nvGrpSpPr>
          <p:grpSpPr>
            <a:xfrm>
              <a:off x="50800" y="325120"/>
              <a:ext cx="3740496" cy="970215"/>
              <a:chOff x="5010346" y="353505"/>
              <a:chExt cx="5615547" cy="14305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B6511D-86D3-40A9-98E9-E6CBB54B88B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68D08-5C91-414C-8D24-996000472F74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95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System’s Requirements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FFEEE-150F-4E50-8817-BCB9E181E99F}"/>
                  </a:ext>
                </a:extLst>
              </p:cNvPr>
              <p:cNvCxnSpPr>
                <a:cxnSpLocks/>
                <a:stCxn id="59" idx="4"/>
                <a:endCxn id="56" idx="0"/>
              </p:cNvCxnSpPr>
              <p:nvPr/>
            </p:nvCxnSpPr>
            <p:spPr>
              <a:xfrm>
                <a:off x="5241304" y="834271"/>
                <a:ext cx="0" cy="9497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C712AB1-39AC-430D-8649-67196598BE1D}"/>
                </a:ext>
              </a:extLst>
            </p:cNvPr>
            <p:cNvGrpSpPr/>
            <p:nvPr/>
          </p:nvGrpSpPr>
          <p:grpSpPr>
            <a:xfrm>
              <a:off x="50800" y="1295335"/>
              <a:ext cx="4519734" cy="970215"/>
              <a:chOff x="5010346" y="353505"/>
              <a:chExt cx="6785405" cy="14305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7BE06B1-1554-48F1-A56C-BA25A1D58A7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DD5F8-41C3-4570-97CD-7B3D1AB84AD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6292805" cy="95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Non-Functional Requirements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760A5A8-5C4D-4EC3-B6A0-7EFC84A3EE98}"/>
                  </a:ext>
                </a:extLst>
              </p:cNvPr>
              <p:cNvCxnSpPr>
                <a:cxnSpLocks/>
                <a:stCxn id="56" idx="4"/>
                <a:endCxn id="53" idx="0"/>
              </p:cNvCxnSpPr>
              <p:nvPr/>
            </p:nvCxnSpPr>
            <p:spPr>
              <a:xfrm>
                <a:off x="5241304" y="834271"/>
                <a:ext cx="15253" cy="9497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F780F1F-5DC5-4DD2-B211-AE74F17593D6}"/>
                </a:ext>
              </a:extLst>
            </p:cNvPr>
            <p:cNvGrpSpPr/>
            <p:nvPr/>
          </p:nvGrpSpPr>
          <p:grpSpPr>
            <a:xfrm>
              <a:off x="50800" y="2265550"/>
              <a:ext cx="3740496" cy="936349"/>
              <a:chOff x="5010346" y="353505"/>
              <a:chExt cx="5615547" cy="138058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D8E27DE-D5D0-4AA7-B0D3-B54D242A43F2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8B787B-EDEF-4DFB-BA38-0B52754E844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the Components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849B17A-3D3A-47BB-8E14-60603FB38E6E}"/>
                  </a:ext>
                </a:extLst>
              </p:cNvPr>
              <p:cNvCxnSpPr>
                <a:cxnSpLocks/>
                <a:stCxn id="53" idx="4"/>
                <a:endCxn id="50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3FA18A-1083-410A-A6D9-6F4047229326}"/>
                </a:ext>
              </a:extLst>
            </p:cNvPr>
            <p:cNvGrpSpPr/>
            <p:nvPr/>
          </p:nvGrpSpPr>
          <p:grpSpPr>
            <a:xfrm>
              <a:off x="50800" y="3201899"/>
              <a:ext cx="3740496" cy="936349"/>
              <a:chOff x="5010346" y="353505"/>
              <a:chExt cx="5615547" cy="138058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AAA65CC-86C1-49AD-AF7A-215E0699A6D4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9B53B2-6DD2-43AB-A07D-9E8D59F6AFF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Select the Technology Stack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19AE5C9-E279-4D0A-BED8-614AB2100F3C}"/>
                  </a:ext>
                </a:extLst>
              </p:cNvPr>
              <p:cNvCxnSpPr>
                <a:cxnSpLocks/>
                <a:stCxn id="50" idx="4"/>
                <a:endCxn id="47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083ABC3-1B3D-4A02-B61E-9E491D2F0951}"/>
                </a:ext>
              </a:extLst>
            </p:cNvPr>
            <p:cNvGrpSpPr/>
            <p:nvPr/>
          </p:nvGrpSpPr>
          <p:grpSpPr>
            <a:xfrm>
              <a:off x="50800" y="4138248"/>
              <a:ext cx="3740496" cy="936349"/>
              <a:chOff x="5010346" y="353505"/>
              <a:chExt cx="5615547" cy="138058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60749A-C7DB-4EF8-8485-C23694831B20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B248A2-C07E-42F9-B958-688C5FC7542F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Design the Architecture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EE5BA91-6B96-4B77-9654-F3D9BA1D1E4F}"/>
                  </a:ext>
                </a:extLst>
              </p:cNvPr>
              <p:cNvCxnSpPr>
                <a:cxnSpLocks/>
                <a:stCxn id="47" idx="4"/>
                <a:endCxn id="44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518246-B7B2-4C55-84F2-05D125DBA3AA}"/>
                </a:ext>
              </a:extLst>
            </p:cNvPr>
            <p:cNvGrpSpPr/>
            <p:nvPr/>
          </p:nvGrpSpPr>
          <p:grpSpPr>
            <a:xfrm>
              <a:off x="50800" y="5074597"/>
              <a:ext cx="3740496" cy="936350"/>
              <a:chOff x="5010346" y="353505"/>
              <a:chExt cx="5615547" cy="138058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3B3DF2C-F48F-45DA-AD98-4ECA67447F93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88A8E7-0644-43DA-9974-02CB7A6405E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Architecture Document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129D9D2-0EE5-4AF5-93F8-8EB615F9766A}"/>
                  </a:ext>
                </a:extLst>
              </p:cNvPr>
              <p:cNvCxnSpPr>
                <a:cxnSpLocks/>
                <a:stCxn id="44" idx="4"/>
                <a:endCxn id="42" idx="0"/>
              </p:cNvCxnSpPr>
              <p:nvPr/>
            </p:nvCxnSpPr>
            <p:spPr>
              <a:xfrm>
                <a:off x="5241304" y="834272"/>
                <a:ext cx="0" cy="8998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7557A2-E8F0-4DBE-B188-422A638DB5A2}"/>
                </a:ext>
              </a:extLst>
            </p:cNvPr>
            <p:cNvGrpSpPr/>
            <p:nvPr/>
          </p:nvGrpSpPr>
          <p:grpSpPr>
            <a:xfrm>
              <a:off x="50800" y="6010947"/>
              <a:ext cx="3740496" cy="383114"/>
              <a:chOff x="5010346" y="353505"/>
              <a:chExt cx="5615547" cy="56487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C0F52C8-CD80-4B59-BFF6-3B64C3E884E5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A561B8-F34F-43E5-AAAD-C7655847589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Support the Team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6878FB7-DBC9-4C72-9755-530B671A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697" y="1750079"/>
            <a:ext cx="7071359" cy="32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ABA7A3-9EC8-461F-97F0-88A61AE8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8525"/>
            <a:ext cx="12192000" cy="812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62097C-05D2-4A98-8125-780FBA1AD3C6}"/>
              </a:ext>
            </a:extLst>
          </p:cNvPr>
          <p:cNvSpPr/>
          <p:nvPr/>
        </p:nvSpPr>
        <p:spPr>
          <a:xfrm>
            <a:off x="-217603" y="-120285"/>
            <a:ext cx="3519603" cy="696976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8676640" y="3585013"/>
            <a:ext cx="9424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Design </a:t>
            </a:r>
          </a:p>
          <a:p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the </a:t>
            </a:r>
          </a:p>
          <a:p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Architecture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6E82D9-5A3C-4FD3-9BC3-6E2D70409926}"/>
              </a:ext>
            </a:extLst>
          </p:cNvPr>
          <p:cNvGrpSpPr/>
          <p:nvPr/>
        </p:nvGrpSpPr>
        <p:grpSpPr>
          <a:xfrm>
            <a:off x="50800" y="325120"/>
            <a:ext cx="4519734" cy="6068941"/>
            <a:chOff x="50800" y="325120"/>
            <a:chExt cx="4519734" cy="6068941"/>
          </a:xfrm>
          <a:noFill/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492FBB-3674-4AD9-A128-A79501E82F10}"/>
                </a:ext>
              </a:extLst>
            </p:cNvPr>
            <p:cNvGrpSpPr/>
            <p:nvPr/>
          </p:nvGrpSpPr>
          <p:grpSpPr>
            <a:xfrm>
              <a:off x="50800" y="325120"/>
              <a:ext cx="3740496" cy="970215"/>
              <a:chOff x="5010346" y="353505"/>
              <a:chExt cx="5615547" cy="1430520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B6511D-86D3-40A9-98E9-E6CBB54B88B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68D08-5C91-414C-8D24-996000472F74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95297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System’s Requirements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FFEEE-150F-4E50-8817-BCB9E181E99F}"/>
                  </a:ext>
                </a:extLst>
              </p:cNvPr>
              <p:cNvCxnSpPr>
                <a:cxnSpLocks/>
                <a:stCxn id="59" idx="4"/>
                <a:endCxn id="56" idx="0"/>
              </p:cNvCxnSpPr>
              <p:nvPr/>
            </p:nvCxnSpPr>
            <p:spPr>
              <a:xfrm>
                <a:off x="5241304" y="834271"/>
                <a:ext cx="0" cy="949754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C712AB1-39AC-430D-8649-67196598BE1D}"/>
                </a:ext>
              </a:extLst>
            </p:cNvPr>
            <p:cNvGrpSpPr/>
            <p:nvPr/>
          </p:nvGrpSpPr>
          <p:grpSpPr>
            <a:xfrm>
              <a:off x="50800" y="1295335"/>
              <a:ext cx="4519734" cy="970215"/>
              <a:chOff x="5010346" y="353505"/>
              <a:chExt cx="6785405" cy="1430520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7BE06B1-1554-48F1-A56C-BA25A1D58A7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DD5F8-41C3-4570-97CD-7B3D1AB84AD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6292805" cy="95297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Non-Functional Requirements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760A5A8-5C4D-4EC3-B6A0-7EFC84A3EE98}"/>
                  </a:ext>
                </a:extLst>
              </p:cNvPr>
              <p:cNvCxnSpPr>
                <a:cxnSpLocks/>
                <a:stCxn id="56" idx="4"/>
                <a:endCxn id="53" idx="0"/>
              </p:cNvCxnSpPr>
              <p:nvPr/>
            </p:nvCxnSpPr>
            <p:spPr>
              <a:xfrm>
                <a:off x="5241304" y="834271"/>
                <a:ext cx="15253" cy="949754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F780F1F-5DC5-4DD2-B211-AE74F17593D6}"/>
                </a:ext>
              </a:extLst>
            </p:cNvPr>
            <p:cNvGrpSpPr/>
            <p:nvPr/>
          </p:nvGrpSpPr>
          <p:grpSpPr>
            <a:xfrm>
              <a:off x="50800" y="2265550"/>
              <a:ext cx="3740496" cy="936349"/>
              <a:chOff x="5010346" y="353505"/>
              <a:chExt cx="5615547" cy="1380585"/>
            </a:xfrm>
            <a:grpFill/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D8E27DE-D5D0-4AA7-B0D3-B54D242A43F2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8B787B-EDEF-4DFB-BA38-0B52754E844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the Components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849B17A-3D3A-47BB-8E14-60603FB38E6E}"/>
                  </a:ext>
                </a:extLst>
              </p:cNvPr>
              <p:cNvCxnSpPr>
                <a:cxnSpLocks/>
                <a:stCxn id="53" idx="4"/>
                <a:endCxn id="50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3FA18A-1083-410A-A6D9-6F4047229326}"/>
                </a:ext>
              </a:extLst>
            </p:cNvPr>
            <p:cNvGrpSpPr/>
            <p:nvPr/>
          </p:nvGrpSpPr>
          <p:grpSpPr>
            <a:xfrm>
              <a:off x="50800" y="3201899"/>
              <a:ext cx="3740496" cy="936349"/>
              <a:chOff x="5010346" y="353505"/>
              <a:chExt cx="5615547" cy="1380585"/>
            </a:xfrm>
            <a:grpFill/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AAA65CC-86C1-49AD-AF7A-215E0699A6D4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9B53B2-6DD2-43AB-A07D-9E8D59F6AFF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Select the Technology Stack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19AE5C9-E279-4D0A-BED8-614AB2100F3C}"/>
                  </a:ext>
                </a:extLst>
              </p:cNvPr>
              <p:cNvCxnSpPr>
                <a:cxnSpLocks/>
                <a:stCxn id="50" idx="4"/>
                <a:endCxn id="47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083ABC3-1B3D-4A02-B61E-9E491D2F0951}"/>
                </a:ext>
              </a:extLst>
            </p:cNvPr>
            <p:cNvGrpSpPr/>
            <p:nvPr/>
          </p:nvGrpSpPr>
          <p:grpSpPr>
            <a:xfrm>
              <a:off x="50800" y="4138248"/>
              <a:ext cx="3740496" cy="936349"/>
              <a:chOff x="5010346" y="353505"/>
              <a:chExt cx="5615547" cy="1380585"/>
            </a:xfrm>
            <a:grpFill/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60749A-C7DB-4EF8-8485-C23694831B20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B248A2-C07E-42F9-B958-688C5FC7542F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Design the Architecture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EE5BA91-6B96-4B77-9654-F3D9BA1D1E4F}"/>
                  </a:ext>
                </a:extLst>
              </p:cNvPr>
              <p:cNvCxnSpPr>
                <a:cxnSpLocks/>
                <a:stCxn id="47" idx="4"/>
                <a:endCxn id="44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518246-B7B2-4C55-84F2-05D125DBA3AA}"/>
                </a:ext>
              </a:extLst>
            </p:cNvPr>
            <p:cNvGrpSpPr/>
            <p:nvPr/>
          </p:nvGrpSpPr>
          <p:grpSpPr>
            <a:xfrm>
              <a:off x="50800" y="5074597"/>
              <a:ext cx="3740496" cy="936350"/>
              <a:chOff x="5010346" y="353505"/>
              <a:chExt cx="5615547" cy="1380586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3B3DF2C-F48F-45DA-AD98-4ECA67447F93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88A8E7-0644-43DA-9974-02CB7A6405E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Architecture Document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129D9D2-0EE5-4AF5-93F8-8EB615F9766A}"/>
                  </a:ext>
                </a:extLst>
              </p:cNvPr>
              <p:cNvCxnSpPr>
                <a:cxnSpLocks/>
                <a:stCxn id="44" idx="4"/>
                <a:endCxn id="42" idx="0"/>
              </p:cNvCxnSpPr>
              <p:nvPr/>
            </p:nvCxnSpPr>
            <p:spPr>
              <a:xfrm>
                <a:off x="5241304" y="834272"/>
                <a:ext cx="0" cy="899819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7557A2-E8F0-4DBE-B188-422A638DB5A2}"/>
                </a:ext>
              </a:extLst>
            </p:cNvPr>
            <p:cNvGrpSpPr/>
            <p:nvPr/>
          </p:nvGrpSpPr>
          <p:grpSpPr>
            <a:xfrm>
              <a:off x="50800" y="6010947"/>
              <a:ext cx="3740496" cy="383114"/>
              <a:chOff x="5010346" y="353505"/>
              <a:chExt cx="5615547" cy="564877"/>
            </a:xfrm>
            <a:grpFill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C0F52C8-CD80-4B59-BFF6-3B64C3E884E5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A561B8-F34F-43E5-AAAD-C7655847589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Support the Team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13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36900-BED4-4663-812B-2AF31B08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4325"/>
            <a:ext cx="12192000" cy="8070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62097C-05D2-4A98-8125-780FBA1AD3C6}"/>
              </a:ext>
            </a:extLst>
          </p:cNvPr>
          <p:cNvSpPr/>
          <p:nvPr/>
        </p:nvSpPr>
        <p:spPr>
          <a:xfrm>
            <a:off x="-217603" y="-120285"/>
            <a:ext cx="3519603" cy="696976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8676640" y="3585013"/>
            <a:ext cx="9424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Write </a:t>
            </a:r>
          </a:p>
          <a:p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the </a:t>
            </a:r>
          </a:p>
          <a:p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Architecture</a:t>
            </a:r>
          </a:p>
          <a:p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Document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6E82D9-5A3C-4FD3-9BC3-6E2D70409926}"/>
              </a:ext>
            </a:extLst>
          </p:cNvPr>
          <p:cNvGrpSpPr/>
          <p:nvPr/>
        </p:nvGrpSpPr>
        <p:grpSpPr>
          <a:xfrm>
            <a:off x="50800" y="325120"/>
            <a:ext cx="4519734" cy="6068941"/>
            <a:chOff x="50800" y="325120"/>
            <a:chExt cx="4519734" cy="6068941"/>
          </a:xfrm>
          <a:noFill/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492FBB-3674-4AD9-A128-A79501E82F10}"/>
                </a:ext>
              </a:extLst>
            </p:cNvPr>
            <p:cNvGrpSpPr/>
            <p:nvPr/>
          </p:nvGrpSpPr>
          <p:grpSpPr>
            <a:xfrm>
              <a:off x="50800" y="325120"/>
              <a:ext cx="3740496" cy="970215"/>
              <a:chOff x="5010346" y="353505"/>
              <a:chExt cx="5615547" cy="1430520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B6511D-86D3-40A9-98E9-E6CBB54B88B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68D08-5C91-414C-8D24-996000472F74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95297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System’s Requirements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FFEEE-150F-4E50-8817-BCB9E181E99F}"/>
                  </a:ext>
                </a:extLst>
              </p:cNvPr>
              <p:cNvCxnSpPr>
                <a:cxnSpLocks/>
                <a:stCxn id="59" idx="4"/>
                <a:endCxn id="56" idx="0"/>
              </p:cNvCxnSpPr>
              <p:nvPr/>
            </p:nvCxnSpPr>
            <p:spPr>
              <a:xfrm>
                <a:off x="5241304" y="834271"/>
                <a:ext cx="0" cy="949754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C712AB1-39AC-430D-8649-67196598BE1D}"/>
                </a:ext>
              </a:extLst>
            </p:cNvPr>
            <p:cNvGrpSpPr/>
            <p:nvPr/>
          </p:nvGrpSpPr>
          <p:grpSpPr>
            <a:xfrm>
              <a:off x="50800" y="1295335"/>
              <a:ext cx="4519734" cy="970215"/>
              <a:chOff x="5010346" y="353505"/>
              <a:chExt cx="6785405" cy="1430520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7BE06B1-1554-48F1-A56C-BA25A1D58A7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DD5F8-41C3-4570-97CD-7B3D1AB84AD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6292805" cy="95297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Non-Functional Requirements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760A5A8-5C4D-4EC3-B6A0-7EFC84A3EE98}"/>
                  </a:ext>
                </a:extLst>
              </p:cNvPr>
              <p:cNvCxnSpPr>
                <a:cxnSpLocks/>
                <a:stCxn id="56" idx="4"/>
                <a:endCxn id="53" idx="0"/>
              </p:cNvCxnSpPr>
              <p:nvPr/>
            </p:nvCxnSpPr>
            <p:spPr>
              <a:xfrm>
                <a:off x="5241304" y="834271"/>
                <a:ext cx="15253" cy="949754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F780F1F-5DC5-4DD2-B211-AE74F17593D6}"/>
                </a:ext>
              </a:extLst>
            </p:cNvPr>
            <p:cNvGrpSpPr/>
            <p:nvPr/>
          </p:nvGrpSpPr>
          <p:grpSpPr>
            <a:xfrm>
              <a:off x="50800" y="2265550"/>
              <a:ext cx="3740496" cy="936349"/>
              <a:chOff x="5010346" y="353505"/>
              <a:chExt cx="5615547" cy="1380585"/>
            </a:xfrm>
            <a:grpFill/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D8E27DE-D5D0-4AA7-B0D3-B54D242A43F2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8B787B-EDEF-4DFB-BA38-0B52754E844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the Components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849B17A-3D3A-47BB-8E14-60603FB38E6E}"/>
                  </a:ext>
                </a:extLst>
              </p:cNvPr>
              <p:cNvCxnSpPr>
                <a:cxnSpLocks/>
                <a:stCxn id="53" idx="4"/>
                <a:endCxn id="50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3FA18A-1083-410A-A6D9-6F4047229326}"/>
                </a:ext>
              </a:extLst>
            </p:cNvPr>
            <p:cNvGrpSpPr/>
            <p:nvPr/>
          </p:nvGrpSpPr>
          <p:grpSpPr>
            <a:xfrm>
              <a:off x="50800" y="3201899"/>
              <a:ext cx="3740496" cy="936349"/>
              <a:chOff x="5010346" y="353505"/>
              <a:chExt cx="5615547" cy="1380585"/>
            </a:xfrm>
            <a:grpFill/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AAA65CC-86C1-49AD-AF7A-215E0699A6D4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9B53B2-6DD2-43AB-A07D-9E8D59F6AFF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Select the Technology Stack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19AE5C9-E279-4D0A-BED8-614AB2100F3C}"/>
                  </a:ext>
                </a:extLst>
              </p:cNvPr>
              <p:cNvCxnSpPr>
                <a:cxnSpLocks/>
                <a:stCxn id="50" idx="4"/>
                <a:endCxn id="47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083ABC3-1B3D-4A02-B61E-9E491D2F0951}"/>
                </a:ext>
              </a:extLst>
            </p:cNvPr>
            <p:cNvGrpSpPr/>
            <p:nvPr/>
          </p:nvGrpSpPr>
          <p:grpSpPr>
            <a:xfrm>
              <a:off x="50800" y="4138248"/>
              <a:ext cx="3740496" cy="936349"/>
              <a:chOff x="5010346" y="353505"/>
              <a:chExt cx="5615547" cy="1380585"/>
            </a:xfrm>
            <a:grpFill/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60749A-C7DB-4EF8-8485-C23694831B20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B248A2-C07E-42F9-B958-688C5FC7542F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Design the Architecture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EE5BA91-6B96-4B77-9654-F3D9BA1D1E4F}"/>
                  </a:ext>
                </a:extLst>
              </p:cNvPr>
              <p:cNvCxnSpPr>
                <a:cxnSpLocks/>
                <a:stCxn id="47" idx="4"/>
                <a:endCxn id="44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518246-B7B2-4C55-84F2-05D125DBA3AA}"/>
                </a:ext>
              </a:extLst>
            </p:cNvPr>
            <p:cNvGrpSpPr/>
            <p:nvPr/>
          </p:nvGrpSpPr>
          <p:grpSpPr>
            <a:xfrm>
              <a:off x="50800" y="5074597"/>
              <a:ext cx="3740496" cy="936350"/>
              <a:chOff x="5010346" y="353505"/>
              <a:chExt cx="5615547" cy="1380586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3B3DF2C-F48F-45DA-AD98-4ECA67447F93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88A8E7-0644-43DA-9974-02CB7A6405E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Architecture Document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129D9D2-0EE5-4AF5-93F8-8EB615F9766A}"/>
                  </a:ext>
                </a:extLst>
              </p:cNvPr>
              <p:cNvCxnSpPr>
                <a:cxnSpLocks/>
                <a:stCxn id="44" idx="4"/>
                <a:endCxn id="42" idx="0"/>
              </p:cNvCxnSpPr>
              <p:nvPr/>
            </p:nvCxnSpPr>
            <p:spPr>
              <a:xfrm>
                <a:off x="5241304" y="834272"/>
                <a:ext cx="0" cy="899819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7557A2-E8F0-4DBE-B188-422A638DB5A2}"/>
                </a:ext>
              </a:extLst>
            </p:cNvPr>
            <p:cNvGrpSpPr/>
            <p:nvPr/>
          </p:nvGrpSpPr>
          <p:grpSpPr>
            <a:xfrm>
              <a:off x="50800" y="6010947"/>
              <a:ext cx="3740496" cy="383114"/>
              <a:chOff x="5010346" y="353505"/>
              <a:chExt cx="5615547" cy="564877"/>
            </a:xfrm>
            <a:grpFill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C0F52C8-CD80-4B59-BFF6-3B64C3E884E5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A561B8-F34F-43E5-AAAD-C7655847589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Support the Team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8BD38BE-32FE-4680-9CDF-AC0FE651F235}"/>
              </a:ext>
            </a:extLst>
          </p:cNvPr>
          <p:cNvSpPr txBox="1"/>
          <p:nvPr/>
        </p:nvSpPr>
        <p:spPr>
          <a:xfrm>
            <a:off x="3144004" y="1910579"/>
            <a:ext cx="10086680" cy="1674433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Describes the Process and the Architecture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Must be Relevant for All Participants</a:t>
            </a:r>
          </a:p>
        </p:txBody>
      </p:sp>
    </p:spTree>
    <p:extLst>
      <p:ext uri="{BB962C8B-B14F-4D97-AF65-F5344CB8AC3E}">
        <p14:creationId xmlns:p14="http://schemas.microsoft.com/office/powerpoint/2010/main" val="53080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8DA20-2A2D-453E-A9F5-97C6D70B5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" y="-1098857"/>
            <a:ext cx="12192175" cy="79693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62097C-05D2-4A98-8125-780FBA1AD3C6}"/>
              </a:ext>
            </a:extLst>
          </p:cNvPr>
          <p:cNvSpPr/>
          <p:nvPr/>
        </p:nvSpPr>
        <p:spPr>
          <a:xfrm>
            <a:off x="-217603" y="-120285"/>
            <a:ext cx="3519603" cy="696976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AAD2-A073-42F6-BDEC-B7CFFA7ADF4C}"/>
              </a:ext>
            </a:extLst>
          </p:cNvPr>
          <p:cNvSpPr txBox="1"/>
          <p:nvPr/>
        </p:nvSpPr>
        <p:spPr>
          <a:xfrm>
            <a:off x="8603882" y="2348932"/>
            <a:ext cx="3540757" cy="203132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Support</a:t>
            </a:r>
            <a:b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</a:br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the</a:t>
            </a:r>
            <a:b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</a:br>
            <a:r>
              <a:rPr lang="en-US" sz="4200" dirty="0">
                <a:solidFill>
                  <a:srgbClr val="542708"/>
                </a:solidFill>
                <a:latin typeface="Bahnschrift SemiBold" panose="020B0502040204020203" pitchFamily="34" charset="0"/>
              </a:rPr>
              <a:t>Team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6E82D9-5A3C-4FD3-9BC3-6E2D70409926}"/>
              </a:ext>
            </a:extLst>
          </p:cNvPr>
          <p:cNvGrpSpPr/>
          <p:nvPr/>
        </p:nvGrpSpPr>
        <p:grpSpPr>
          <a:xfrm>
            <a:off x="50800" y="325120"/>
            <a:ext cx="4519734" cy="6068941"/>
            <a:chOff x="50800" y="325120"/>
            <a:chExt cx="4519734" cy="6068941"/>
          </a:xfrm>
          <a:noFill/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492FBB-3674-4AD9-A128-A79501E82F10}"/>
                </a:ext>
              </a:extLst>
            </p:cNvPr>
            <p:cNvGrpSpPr/>
            <p:nvPr/>
          </p:nvGrpSpPr>
          <p:grpSpPr>
            <a:xfrm>
              <a:off x="50800" y="325120"/>
              <a:ext cx="3740496" cy="970215"/>
              <a:chOff x="5010346" y="353505"/>
              <a:chExt cx="5615547" cy="1430520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B6511D-86D3-40A9-98E9-E6CBB54B88B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68D08-5C91-414C-8D24-996000472F74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95297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System’s Requirements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FFEEE-150F-4E50-8817-BCB9E181E99F}"/>
                  </a:ext>
                </a:extLst>
              </p:cNvPr>
              <p:cNvCxnSpPr>
                <a:cxnSpLocks/>
                <a:stCxn id="59" idx="4"/>
                <a:endCxn id="56" idx="0"/>
              </p:cNvCxnSpPr>
              <p:nvPr/>
            </p:nvCxnSpPr>
            <p:spPr>
              <a:xfrm>
                <a:off x="5241304" y="834271"/>
                <a:ext cx="0" cy="949754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C712AB1-39AC-430D-8649-67196598BE1D}"/>
                </a:ext>
              </a:extLst>
            </p:cNvPr>
            <p:cNvGrpSpPr/>
            <p:nvPr/>
          </p:nvGrpSpPr>
          <p:grpSpPr>
            <a:xfrm>
              <a:off x="50800" y="1295335"/>
              <a:ext cx="4519734" cy="970215"/>
              <a:chOff x="5010346" y="353505"/>
              <a:chExt cx="6785405" cy="1430520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7BE06B1-1554-48F1-A56C-BA25A1D58A76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7DD5F8-41C3-4570-97CD-7B3D1AB84AD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6292805" cy="95297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Understand the Non-Functional Requirements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760A5A8-5C4D-4EC3-B6A0-7EFC84A3EE98}"/>
                  </a:ext>
                </a:extLst>
              </p:cNvPr>
              <p:cNvCxnSpPr>
                <a:cxnSpLocks/>
                <a:stCxn id="56" idx="4"/>
                <a:endCxn id="53" idx="0"/>
              </p:cNvCxnSpPr>
              <p:nvPr/>
            </p:nvCxnSpPr>
            <p:spPr>
              <a:xfrm>
                <a:off x="5241304" y="834271"/>
                <a:ext cx="15253" cy="949754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F780F1F-5DC5-4DD2-B211-AE74F17593D6}"/>
                </a:ext>
              </a:extLst>
            </p:cNvPr>
            <p:cNvGrpSpPr/>
            <p:nvPr/>
          </p:nvGrpSpPr>
          <p:grpSpPr>
            <a:xfrm>
              <a:off x="50800" y="2265550"/>
              <a:ext cx="3740496" cy="936349"/>
              <a:chOff x="5010346" y="353505"/>
              <a:chExt cx="5615547" cy="1380585"/>
            </a:xfrm>
            <a:grpFill/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D8E27DE-D5D0-4AA7-B0D3-B54D242A43F2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8B787B-EDEF-4DFB-BA38-0B52754E8446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Map the Components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849B17A-3D3A-47BB-8E14-60603FB38E6E}"/>
                  </a:ext>
                </a:extLst>
              </p:cNvPr>
              <p:cNvCxnSpPr>
                <a:cxnSpLocks/>
                <a:stCxn id="53" idx="4"/>
                <a:endCxn id="50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3FA18A-1083-410A-A6D9-6F4047229326}"/>
                </a:ext>
              </a:extLst>
            </p:cNvPr>
            <p:cNvGrpSpPr/>
            <p:nvPr/>
          </p:nvGrpSpPr>
          <p:grpSpPr>
            <a:xfrm>
              <a:off x="50800" y="3201899"/>
              <a:ext cx="3740496" cy="936349"/>
              <a:chOff x="5010346" y="353505"/>
              <a:chExt cx="5615547" cy="1380585"/>
            </a:xfrm>
            <a:grpFill/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AAA65CC-86C1-49AD-AF7A-215E0699A6D4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9B53B2-6DD2-43AB-A07D-9E8D59F6AFF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Select the Technology Stack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19AE5C9-E279-4D0A-BED8-614AB2100F3C}"/>
                  </a:ext>
                </a:extLst>
              </p:cNvPr>
              <p:cNvCxnSpPr>
                <a:cxnSpLocks/>
                <a:stCxn id="50" idx="4"/>
                <a:endCxn id="47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083ABC3-1B3D-4A02-B61E-9E491D2F0951}"/>
                </a:ext>
              </a:extLst>
            </p:cNvPr>
            <p:cNvGrpSpPr/>
            <p:nvPr/>
          </p:nvGrpSpPr>
          <p:grpSpPr>
            <a:xfrm>
              <a:off x="50800" y="4138248"/>
              <a:ext cx="3740496" cy="936349"/>
              <a:chOff x="5010346" y="353505"/>
              <a:chExt cx="5615547" cy="1380585"/>
            </a:xfrm>
            <a:grpFill/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60749A-C7DB-4EF8-8485-C23694831B20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B248A2-C07E-42F9-B958-688C5FC7542F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Design the Architecture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EE5BA91-6B96-4B77-9654-F3D9BA1D1E4F}"/>
                  </a:ext>
                </a:extLst>
              </p:cNvPr>
              <p:cNvCxnSpPr>
                <a:cxnSpLocks/>
                <a:stCxn id="47" idx="4"/>
                <a:endCxn id="44" idx="0"/>
              </p:cNvCxnSpPr>
              <p:nvPr/>
            </p:nvCxnSpPr>
            <p:spPr>
              <a:xfrm>
                <a:off x="5241304" y="834272"/>
                <a:ext cx="0" cy="899818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518246-B7B2-4C55-84F2-05D125DBA3AA}"/>
                </a:ext>
              </a:extLst>
            </p:cNvPr>
            <p:cNvGrpSpPr/>
            <p:nvPr/>
          </p:nvGrpSpPr>
          <p:grpSpPr>
            <a:xfrm>
              <a:off x="50800" y="5074597"/>
              <a:ext cx="3740496" cy="936350"/>
              <a:chOff x="5010346" y="353505"/>
              <a:chExt cx="5615547" cy="1380586"/>
            </a:xfrm>
            <a:grpFill/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3B3DF2C-F48F-45DA-AD98-4ECA67447F93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88A8E7-0644-43DA-9974-02CB7A6405E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Architecture Document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129D9D2-0EE5-4AF5-93F8-8EB615F9766A}"/>
                  </a:ext>
                </a:extLst>
              </p:cNvPr>
              <p:cNvCxnSpPr>
                <a:cxnSpLocks/>
                <a:stCxn id="44" idx="4"/>
                <a:endCxn id="42" idx="0"/>
              </p:cNvCxnSpPr>
              <p:nvPr/>
            </p:nvCxnSpPr>
            <p:spPr>
              <a:xfrm>
                <a:off x="5241304" y="834272"/>
                <a:ext cx="0" cy="899819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7557A2-E8F0-4DBE-B188-422A638DB5A2}"/>
                </a:ext>
              </a:extLst>
            </p:cNvPr>
            <p:cNvGrpSpPr/>
            <p:nvPr/>
          </p:nvGrpSpPr>
          <p:grpSpPr>
            <a:xfrm>
              <a:off x="50800" y="6010947"/>
              <a:ext cx="3740496" cy="383114"/>
              <a:chOff x="5010346" y="353505"/>
              <a:chExt cx="5615547" cy="564877"/>
            </a:xfrm>
            <a:grpFill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C0F52C8-CD80-4B59-BFF6-3B64C3E884E5}"/>
                  </a:ext>
                </a:extLst>
              </p:cNvPr>
              <p:cNvSpPr/>
              <p:nvPr/>
            </p:nvSpPr>
            <p:spPr>
              <a:xfrm>
                <a:off x="5010346" y="353505"/>
                <a:ext cx="461913" cy="480767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A561B8-F34F-43E5-AAAD-C76558475897}"/>
                  </a:ext>
                </a:extLst>
              </p:cNvPr>
              <p:cNvSpPr txBox="1"/>
              <p:nvPr/>
            </p:nvSpPr>
            <p:spPr>
              <a:xfrm>
                <a:off x="5502946" y="373826"/>
                <a:ext cx="5122947" cy="5445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Support the Team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8BD38BE-32FE-4680-9CDF-AC0FE651F235}"/>
              </a:ext>
            </a:extLst>
          </p:cNvPr>
          <p:cNvSpPr txBox="1"/>
          <p:nvPr/>
        </p:nvSpPr>
        <p:spPr>
          <a:xfrm>
            <a:off x="2948308" y="4575682"/>
            <a:ext cx="10086680" cy="167443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The Architecture will change a lot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Make sure it will stay relevant</a:t>
            </a:r>
          </a:p>
        </p:txBody>
      </p:sp>
    </p:spTree>
    <p:extLst>
      <p:ext uri="{BB962C8B-B14F-4D97-AF65-F5344CB8AC3E}">
        <p14:creationId xmlns:p14="http://schemas.microsoft.com/office/powerpoint/2010/main" val="1865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400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Memi Lavi</cp:lastModifiedBy>
  <cp:revision>12</cp:revision>
  <dcterms:created xsi:type="dcterms:W3CDTF">2018-04-15T10:28:18Z</dcterms:created>
  <dcterms:modified xsi:type="dcterms:W3CDTF">2019-12-31T14:12:50Z</dcterms:modified>
</cp:coreProperties>
</file>