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302" r:id="rId5"/>
    <p:sldId id="668" r:id="rId6"/>
    <p:sldId id="558" r:id="rId7"/>
    <p:sldId id="669" r:id="rId8"/>
    <p:sldId id="599" r:id="rId9"/>
    <p:sldId id="670" r:id="rId10"/>
    <p:sldId id="620" r:id="rId11"/>
    <p:sldId id="671" r:id="rId12"/>
    <p:sldId id="672" r:id="rId13"/>
    <p:sldId id="673" r:id="rId14"/>
    <p:sldId id="675" r:id="rId15"/>
    <p:sldId id="674" r:id="rId16"/>
    <p:sldId id="292" r:id="rId17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6L1 - Case Study" id="{132EE20D-77E7-429D-A4D3-1297FCDF9FC3}">
          <p14:sldIdLst>
            <p14:sldId id="302"/>
            <p14:sldId id="668"/>
            <p14:sldId id="558"/>
            <p14:sldId id="669"/>
            <p14:sldId id="599"/>
            <p14:sldId id="670"/>
            <p14:sldId id="620"/>
            <p14:sldId id="671"/>
            <p14:sldId id="672"/>
            <p14:sldId id="673"/>
            <p14:sldId id="675"/>
            <p14:sldId id="674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2708"/>
    <a:srgbClr val="5E1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D8D03-5B86-431D-9C68-2D7C18B8962E}" v="15" dt="2020-02-27T19:51:09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mi Lavi" userId="e83fb1fe-3ee1-48a9-b8b1-29113b8a69ef" providerId="ADAL" clId="{8A60F032-6C08-4191-91F7-DDD8F148EDDF}"/>
    <pc:docChg chg="custSel addSld delSld modSld sldOrd delSection modSection">
      <pc:chgData name="Memi Lavi" userId="e83fb1fe-3ee1-48a9-b8b1-29113b8a69ef" providerId="ADAL" clId="{8A60F032-6C08-4191-91F7-DDD8F148EDDF}" dt="2020-01-19T10:47:27.482" v="557" actId="15"/>
      <pc:docMkLst>
        <pc:docMk/>
      </pc:docMkLst>
      <pc:sldChg chg="add">
        <pc:chgData name="Memi Lavi" userId="e83fb1fe-3ee1-48a9-b8b1-29113b8a69ef" providerId="ADAL" clId="{8A60F032-6C08-4191-91F7-DDD8F148EDDF}" dt="2020-01-19T10:45:42.161" v="356"/>
        <pc:sldMkLst>
          <pc:docMk/>
          <pc:sldMk cId="1141562222" sldId="292"/>
        </pc:sldMkLst>
      </pc:sldChg>
      <pc:sldChg chg="modSp">
        <pc:chgData name="Memi Lavi" userId="e83fb1fe-3ee1-48a9-b8b1-29113b8a69ef" providerId="ADAL" clId="{8A60F032-6C08-4191-91F7-DDD8F148EDDF}" dt="2020-01-19T10:34:54.681" v="9" actId="20577"/>
        <pc:sldMkLst>
          <pc:docMk/>
          <pc:sldMk cId="3131769619" sldId="302"/>
        </pc:sldMkLst>
        <pc:spChg chg="mod">
          <ac:chgData name="Memi Lavi" userId="e83fb1fe-3ee1-48a9-b8b1-29113b8a69ef" providerId="ADAL" clId="{8A60F032-6C08-4191-91F7-DDD8F148EDDF}" dt="2020-01-19T10:34:54.681" v="9" actId="20577"/>
          <ac:spMkLst>
            <pc:docMk/>
            <pc:sldMk cId="3131769619" sldId="302"/>
            <ac:spMk id="4" creationId="{EEFD44EE-9113-4DAC-8B01-DB74C856D8C0}"/>
          </ac:spMkLst>
        </pc:spChg>
      </pc:sldChg>
      <pc:sldChg chg="del">
        <pc:chgData name="Memi Lavi" userId="e83fb1fe-3ee1-48a9-b8b1-29113b8a69ef" providerId="ADAL" clId="{8A60F032-6C08-4191-91F7-DDD8F148EDDF}" dt="2020-01-19T10:35:04.995" v="10" actId="2696"/>
        <pc:sldMkLst>
          <pc:docMk/>
          <pc:sldMk cId="3848006231" sldId="361"/>
        </pc:sldMkLst>
      </pc:sldChg>
      <pc:sldChg chg="del">
        <pc:chgData name="Memi Lavi" userId="e83fb1fe-3ee1-48a9-b8b1-29113b8a69ef" providerId="ADAL" clId="{8A60F032-6C08-4191-91F7-DDD8F148EDDF}" dt="2020-01-19T10:35:41.233" v="11" actId="2696"/>
        <pc:sldMkLst>
          <pc:docMk/>
          <pc:sldMk cId="2372298932" sldId="416"/>
        </pc:sldMkLst>
      </pc:sldChg>
      <pc:sldChg chg="del">
        <pc:chgData name="Memi Lavi" userId="e83fb1fe-3ee1-48a9-b8b1-29113b8a69ef" providerId="ADAL" clId="{8A60F032-6C08-4191-91F7-DDD8F148EDDF}" dt="2020-01-19T10:35:43.160" v="12" actId="2696"/>
        <pc:sldMkLst>
          <pc:docMk/>
          <pc:sldMk cId="96251073" sldId="417"/>
        </pc:sldMkLst>
      </pc:sldChg>
      <pc:sldChg chg="del">
        <pc:chgData name="Memi Lavi" userId="e83fb1fe-3ee1-48a9-b8b1-29113b8a69ef" providerId="ADAL" clId="{8A60F032-6C08-4191-91F7-DDD8F148EDDF}" dt="2020-01-19T10:35:43.283" v="16" actId="2696"/>
        <pc:sldMkLst>
          <pc:docMk/>
          <pc:sldMk cId="3611847667" sldId="419"/>
        </pc:sldMkLst>
      </pc:sldChg>
      <pc:sldChg chg="del">
        <pc:chgData name="Memi Lavi" userId="e83fb1fe-3ee1-48a9-b8b1-29113b8a69ef" providerId="ADAL" clId="{8A60F032-6C08-4191-91F7-DDD8F148EDDF}" dt="2020-01-19T10:35:43.188" v="13" actId="2696"/>
        <pc:sldMkLst>
          <pc:docMk/>
          <pc:sldMk cId="1549890524" sldId="421"/>
        </pc:sldMkLst>
      </pc:sldChg>
      <pc:sldChg chg="del">
        <pc:chgData name="Memi Lavi" userId="e83fb1fe-3ee1-48a9-b8b1-29113b8a69ef" providerId="ADAL" clId="{8A60F032-6C08-4191-91F7-DDD8F148EDDF}" dt="2020-01-19T10:35:44.303" v="18" actId="2696"/>
        <pc:sldMkLst>
          <pc:docMk/>
          <pc:sldMk cId="4157834103" sldId="428"/>
        </pc:sldMkLst>
      </pc:sldChg>
      <pc:sldChg chg="del">
        <pc:chgData name="Memi Lavi" userId="e83fb1fe-3ee1-48a9-b8b1-29113b8a69ef" providerId="ADAL" clId="{8A60F032-6C08-4191-91F7-DDD8F148EDDF}" dt="2020-01-19T10:35:47.411" v="30" actId="2696"/>
        <pc:sldMkLst>
          <pc:docMk/>
          <pc:sldMk cId="1064502270" sldId="437"/>
        </pc:sldMkLst>
      </pc:sldChg>
      <pc:sldChg chg="del">
        <pc:chgData name="Memi Lavi" userId="e83fb1fe-3ee1-48a9-b8b1-29113b8a69ef" providerId="ADAL" clId="{8A60F032-6C08-4191-91F7-DDD8F148EDDF}" dt="2020-01-19T10:35:47.440" v="31" actId="2696"/>
        <pc:sldMkLst>
          <pc:docMk/>
          <pc:sldMk cId="2466717005" sldId="442"/>
        </pc:sldMkLst>
      </pc:sldChg>
      <pc:sldChg chg="del">
        <pc:chgData name="Memi Lavi" userId="e83fb1fe-3ee1-48a9-b8b1-29113b8a69ef" providerId="ADAL" clId="{8A60F032-6C08-4191-91F7-DDD8F148EDDF}" dt="2020-01-19T10:35:47.472" v="32" actId="2696"/>
        <pc:sldMkLst>
          <pc:docMk/>
          <pc:sldMk cId="3211191054" sldId="443"/>
        </pc:sldMkLst>
      </pc:sldChg>
      <pc:sldChg chg="del">
        <pc:chgData name="Memi Lavi" userId="e83fb1fe-3ee1-48a9-b8b1-29113b8a69ef" providerId="ADAL" clId="{8A60F032-6C08-4191-91F7-DDD8F148EDDF}" dt="2020-01-19T10:35:47.506" v="33" actId="2696"/>
        <pc:sldMkLst>
          <pc:docMk/>
          <pc:sldMk cId="3538777244" sldId="444"/>
        </pc:sldMkLst>
      </pc:sldChg>
      <pc:sldChg chg="del">
        <pc:chgData name="Memi Lavi" userId="e83fb1fe-3ee1-48a9-b8b1-29113b8a69ef" providerId="ADAL" clId="{8A60F032-6C08-4191-91F7-DDD8F148EDDF}" dt="2020-01-19T10:35:47.921" v="45" actId="2696"/>
        <pc:sldMkLst>
          <pc:docMk/>
          <pc:sldMk cId="195428805" sldId="446"/>
        </pc:sldMkLst>
      </pc:sldChg>
      <pc:sldChg chg="del">
        <pc:chgData name="Memi Lavi" userId="e83fb1fe-3ee1-48a9-b8b1-29113b8a69ef" providerId="ADAL" clId="{8A60F032-6C08-4191-91F7-DDD8F148EDDF}" dt="2020-01-19T10:35:43.206" v="14" actId="2696"/>
        <pc:sldMkLst>
          <pc:docMk/>
          <pc:sldMk cId="1299248975" sldId="507"/>
        </pc:sldMkLst>
      </pc:sldChg>
      <pc:sldChg chg="add">
        <pc:chgData name="Memi Lavi" userId="e83fb1fe-3ee1-48a9-b8b1-29113b8a69ef" providerId="ADAL" clId="{8A60F032-6C08-4191-91F7-DDD8F148EDDF}" dt="2020-01-19T10:37:13.243" v="118"/>
        <pc:sldMkLst>
          <pc:docMk/>
          <pc:sldMk cId="715100961" sldId="558"/>
        </pc:sldMkLst>
      </pc:sldChg>
      <pc:sldChg chg="del">
        <pc:chgData name="Memi Lavi" userId="e83fb1fe-3ee1-48a9-b8b1-29113b8a69ef" providerId="ADAL" clId="{8A60F032-6C08-4191-91F7-DDD8F148EDDF}" dt="2020-01-19T10:35:49.756" v="53" actId="2696"/>
        <pc:sldMkLst>
          <pc:docMk/>
          <pc:sldMk cId="651398655" sldId="571"/>
        </pc:sldMkLst>
      </pc:sldChg>
      <pc:sldChg chg="add">
        <pc:chgData name="Memi Lavi" userId="e83fb1fe-3ee1-48a9-b8b1-29113b8a69ef" providerId="ADAL" clId="{8A60F032-6C08-4191-91F7-DDD8F148EDDF}" dt="2020-01-19T10:41:02.585" v="255"/>
        <pc:sldMkLst>
          <pc:docMk/>
          <pc:sldMk cId="3680281679" sldId="599"/>
        </pc:sldMkLst>
      </pc:sldChg>
      <pc:sldChg chg="del">
        <pc:chgData name="Memi Lavi" userId="e83fb1fe-3ee1-48a9-b8b1-29113b8a69ef" providerId="ADAL" clId="{8A60F032-6C08-4191-91F7-DDD8F148EDDF}" dt="2020-01-19T10:35:49.627" v="49" actId="2696"/>
        <pc:sldMkLst>
          <pc:docMk/>
          <pc:sldMk cId="631118540" sldId="607"/>
        </pc:sldMkLst>
      </pc:sldChg>
      <pc:sldChg chg="del">
        <pc:chgData name="Memi Lavi" userId="e83fb1fe-3ee1-48a9-b8b1-29113b8a69ef" providerId="ADAL" clId="{8A60F032-6C08-4191-91F7-DDD8F148EDDF}" dt="2020-01-19T10:35:49.687" v="51" actId="2696"/>
        <pc:sldMkLst>
          <pc:docMk/>
          <pc:sldMk cId="1997747459" sldId="609"/>
        </pc:sldMkLst>
      </pc:sldChg>
      <pc:sldChg chg="del">
        <pc:chgData name="Memi Lavi" userId="e83fb1fe-3ee1-48a9-b8b1-29113b8a69ef" providerId="ADAL" clId="{8A60F032-6C08-4191-91F7-DDD8F148EDDF}" dt="2020-01-19T10:35:49.707" v="52" actId="2696"/>
        <pc:sldMkLst>
          <pc:docMk/>
          <pc:sldMk cId="1256856788" sldId="610"/>
        </pc:sldMkLst>
      </pc:sldChg>
      <pc:sldChg chg="add">
        <pc:chgData name="Memi Lavi" userId="e83fb1fe-3ee1-48a9-b8b1-29113b8a69ef" providerId="ADAL" clId="{8A60F032-6C08-4191-91F7-DDD8F148EDDF}" dt="2020-01-19T10:42:08.957" v="318"/>
        <pc:sldMkLst>
          <pc:docMk/>
          <pc:sldMk cId="3165974901" sldId="620"/>
        </pc:sldMkLst>
      </pc:sldChg>
      <pc:sldChg chg="del">
        <pc:chgData name="Memi Lavi" userId="e83fb1fe-3ee1-48a9-b8b1-29113b8a69ef" providerId="ADAL" clId="{8A60F032-6C08-4191-91F7-DDD8F148EDDF}" dt="2020-01-19T10:45:43.962" v="360" actId="2696"/>
        <pc:sldMkLst>
          <pc:docMk/>
          <pc:sldMk cId="1314317245" sldId="622"/>
        </pc:sldMkLst>
      </pc:sldChg>
      <pc:sldChg chg="del">
        <pc:chgData name="Memi Lavi" userId="e83fb1fe-3ee1-48a9-b8b1-29113b8a69ef" providerId="ADAL" clId="{8A60F032-6C08-4191-91F7-DDD8F148EDDF}" dt="2020-01-19T10:35:43.243" v="15" actId="2696"/>
        <pc:sldMkLst>
          <pc:docMk/>
          <pc:sldMk cId="3881164677" sldId="623"/>
        </pc:sldMkLst>
      </pc:sldChg>
      <pc:sldChg chg="del">
        <pc:chgData name="Memi Lavi" userId="e83fb1fe-3ee1-48a9-b8b1-29113b8a69ef" providerId="ADAL" clId="{8A60F032-6C08-4191-91F7-DDD8F148EDDF}" dt="2020-01-19T10:35:45.187" v="20" actId="2696"/>
        <pc:sldMkLst>
          <pc:docMk/>
          <pc:sldMk cId="1294460733" sldId="624"/>
        </pc:sldMkLst>
      </pc:sldChg>
      <pc:sldChg chg="del">
        <pc:chgData name="Memi Lavi" userId="e83fb1fe-3ee1-48a9-b8b1-29113b8a69ef" providerId="ADAL" clId="{8A60F032-6C08-4191-91F7-DDD8F148EDDF}" dt="2020-01-19T10:35:45.225" v="21" actId="2696"/>
        <pc:sldMkLst>
          <pc:docMk/>
          <pc:sldMk cId="1738343522" sldId="625"/>
        </pc:sldMkLst>
      </pc:sldChg>
      <pc:sldChg chg="del">
        <pc:chgData name="Memi Lavi" userId="e83fb1fe-3ee1-48a9-b8b1-29113b8a69ef" providerId="ADAL" clId="{8A60F032-6C08-4191-91F7-DDD8F148EDDF}" dt="2020-01-19T10:35:45.257" v="22" actId="2696"/>
        <pc:sldMkLst>
          <pc:docMk/>
          <pc:sldMk cId="1676806279" sldId="626"/>
        </pc:sldMkLst>
      </pc:sldChg>
      <pc:sldChg chg="del">
        <pc:chgData name="Memi Lavi" userId="e83fb1fe-3ee1-48a9-b8b1-29113b8a69ef" providerId="ADAL" clId="{8A60F032-6C08-4191-91F7-DDD8F148EDDF}" dt="2020-01-19T10:35:45.290" v="23" actId="2696"/>
        <pc:sldMkLst>
          <pc:docMk/>
          <pc:sldMk cId="1672289949" sldId="627"/>
        </pc:sldMkLst>
      </pc:sldChg>
      <pc:sldChg chg="del">
        <pc:chgData name="Memi Lavi" userId="e83fb1fe-3ee1-48a9-b8b1-29113b8a69ef" providerId="ADAL" clId="{8A60F032-6C08-4191-91F7-DDD8F148EDDF}" dt="2020-01-19T10:35:45.323" v="24" actId="2696"/>
        <pc:sldMkLst>
          <pc:docMk/>
          <pc:sldMk cId="553116332" sldId="628"/>
        </pc:sldMkLst>
      </pc:sldChg>
      <pc:sldChg chg="del">
        <pc:chgData name="Memi Lavi" userId="e83fb1fe-3ee1-48a9-b8b1-29113b8a69ef" providerId="ADAL" clId="{8A60F032-6C08-4191-91F7-DDD8F148EDDF}" dt="2020-01-19T10:35:45.367" v="25" actId="2696"/>
        <pc:sldMkLst>
          <pc:docMk/>
          <pc:sldMk cId="2487142119" sldId="629"/>
        </pc:sldMkLst>
      </pc:sldChg>
      <pc:sldChg chg="del">
        <pc:chgData name="Memi Lavi" userId="e83fb1fe-3ee1-48a9-b8b1-29113b8a69ef" providerId="ADAL" clId="{8A60F032-6C08-4191-91F7-DDD8F148EDDF}" dt="2020-01-19T10:35:45.447" v="27" actId="2696"/>
        <pc:sldMkLst>
          <pc:docMk/>
          <pc:sldMk cId="3361250598" sldId="630"/>
        </pc:sldMkLst>
      </pc:sldChg>
      <pc:sldChg chg="del">
        <pc:chgData name="Memi Lavi" userId="e83fb1fe-3ee1-48a9-b8b1-29113b8a69ef" providerId="ADAL" clId="{8A60F032-6C08-4191-91F7-DDD8F148EDDF}" dt="2020-01-19T10:35:45.404" v="26" actId="2696"/>
        <pc:sldMkLst>
          <pc:docMk/>
          <pc:sldMk cId="2746444351" sldId="631"/>
        </pc:sldMkLst>
      </pc:sldChg>
      <pc:sldChg chg="del">
        <pc:chgData name="Memi Lavi" userId="e83fb1fe-3ee1-48a9-b8b1-29113b8a69ef" providerId="ADAL" clId="{8A60F032-6C08-4191-91F7-DDD8F148EDDF}" dt="2020-01-19T10:35:47.377" v="29" actId="2696"/>
        <pc:sldMkLst>
          <pc:docMk/>
          <pc:sldMk cId="3061587162" sldId="632"/>
        </pc:sldMkLst>
      </pc:sldChg>
      <pc:sldChg chg="del">
        <pc:chgData name="Memi Lavi" userId="e83fb1fe-3ee1-48a9-b8b1-29113b8a69ef" providerId="ADAL" clId="{8A60F032-6C08-4191-91F7-DDD8F148EDDF}" dt="2020-01-19T10:35:47.537" v="34" actId="2696"/>
        <pc:sldMkLst>
          <pc:docMk/>
          <pc:sldMk cId="2931345844" sldId="633"/>
        </pc:sldMkLst>
      </pc:sldChg>
      <pc:sldChg chg="del">
        <pc:chgData name="Memi Lavi" userId="e83fb1fe-3ee1-48a9-b8b1-29113b8a69ef" providerId="ADAL" clId="{8A60F032-6C08-4191-91F7-DDD8F148EDDF}" dt="2020-01-19T10:35:47.640" v="37" actId="2696"/>
        <pc:sldMkLst>
          <pc:docMk/>
          <pc:sldMk cId="2687024182" sldId="634"/>
        </pc:sldMkLst>
      </pc:sldChg>
      <pc:sldChg chg="del">
        <pc:chgData name="Memi Lavi" userId="e83fb1fe-3ee1-48a9-b8b1-29113b8a69ef" providerId="ADAL" clId="{8A60F032-6C08-4191-91F7-DDD8F148EDDF}" dt="2020-01-19T10:35:47.572" v="35" actId="2696"/>
        <pc:sldMkLst>
          <pc:docMk/>
          <pc:sldMk cId="461723392" sldId="635"/>
        </pc:sldMkLst>
      </pc:sldChg>
      <pc:sldChg chg="del">
        <pc:chgData name="Memi Lavi" userId="e83fb1fe-3ee1-48a9-b8b1-29113b8a69ef" providerId="ADAL" clId="{8A60F032-6C08-4191-91F7-DDD8F148EDDF}" dt="2020-01-19T10:35:47.614" v="36" actId="2696"/>
        <pc:sldMkLst>
          <pc:docMk/>
          <pc:sldMk cId="1626923134" sldId="636"/>
        </pc:sldMkLst>
      </pc:sldChg>
      <pc:sldChg chg="del">
        <pc:chgData name="Memi Lavi" userId="e83fb1fe-3ee1-48a9-b8b1-29113b8a69ef" providerId="ADAL" clId="{8A60F032-6C08-4191-91F7-DDD8F148EDDF}" dt="2020-01-19T10:35:47.689" v="38" actId="2696"/>
        <pc:sldMkLst>
          <pc:docMk/>
          <pc:sldMk cId="2935732349" sldId="637"/>
        </pc:sldMkLst>
      </pc:sldChg>
      <pc:sldChg chg="del">
        <pc:chgData name="Memi Lavi" userId="e83fb1fe-3ee1-48a9-b8b1-29113b8a69ef" providerId="ADAL" clId="{8A60F032-6C08-4191-91F7-DDD8F148EDDF}" dt="2020-01-19T10:35:47.722" v="39" actId="2696"/>
        <pc:sldMkLst>
          <pc:docMk/>
          <pc:sldMk cId="6200807" sldId="638"/>
        </pc:sldMkLst>
      </pc:sldChg>
      <pc:sldChg chg="del">
        <pc:chgData name="Memi Lavi" userId="e83fb1fe-3ee1-48a9-b8b1-29113b8a69ef" providerId="ADAL" clId="{8A60F032-6C08-4191-91F7-DDD8F148EDDF}" dt="2020-01-19T10:35:47.758" v="40" actId="2696"/>
        <pc:sldMkLst>
          <pc:docMk/>
          <pc:sldMk cId="86001903" sldId="639"/>
        </pc:sldMkLst>
      </pc:sldChg>
      <pc:sldChg chg="del">
        <pc:chgData name="Memi Lavi" userId="e83fb1fe-3ee1-48a9-b8b1-29113b8a69ef" providerId="ADAL" clId="{8A60F032-6C08-4191-91F7-DDD8F148EDDF}" dt="2020-01-19T10:35:47.790" v="41" actId="2696"/>
        <pc:sldMkLst>
          <pc:docMk/>
          <pc:sldMk cId="3615243640" sldId="640"/>
        </pc:sldMkLst>
      </pc:sldChg>
      <pc:sldChg chg="del">
        <pc:chgData name="Memi Lavi" userId="e83fb1fe-3ee1-48a9-b8b1-29113b8a69ef" providerId="ADAL" clId="{8A60F032-6C08-4191-91F7-DDD8F148EDDF}" dt="2020-01-19T10:35:47.822" v="42" actId="2696"/>
        <pc:sldMkLst>
          <pc:docMk/>
          <pc:sldMk cId="3986434516" sldId="641"/>
        </pc:sldMkLst>
      </pc:sldChg>
      <pc:sldChg chg="del">
        <pc:chgData name="Memi Lavi" userId="e83fb1fe-3ee1-48a9-b8b1-29113b8a69ef" providerId="ADAL" clId="{8A60F032-6C08-4191-91F7-DDD8F148EDDF}" dt="2020-01-19T10:35:47.857" v="43" actId="2696"/>
        <pc:sldMkLst>
          <pc:docMk/>
          <pc:sldMk cId="3977853875" sldId="642"/>
        </pc:sldMkLst>
      </pc:sldChg>
      <pc:sldChg chg="del">
        <pc:chgData name="Memi Lavi" userId="e83fb1fe-3ee1-48a9-b8b1-29113b8a69ef" providerId="ADAL" clId="{8A60F032-6C08-4191-91F7-DDD8F148EDDF}" dt="2020-01-19T10:35:47.888" v="44" actId="2696"/>
        <pc:sldMkLst>
          <pc:docMk/>
          <pc:sldMk cId="595725291" sldId="643"/>
        </pc:sldMkLst>
      </pc:sldChg>
      <pc:sldChg chg="del">
        <pc:chgData name="Memi Lavi" userId="e83fb1fe-3ee1-48a9-b8b1-29113b8a69ef" providerId="ADAL" clId="{8A60F032-6C08-4191-91F7-DDD8F148EDDF}" dt="2020-01-19T10:35:47.971" v="46" actId="2696"/>
        <pc:sldMkLst>
          <pc:docMk/>
          <pc:sldMk cId="3420654241" sldId="644"/>
        </pc:sldMkLst>
      </pc:sldChg>
      <pc:sldChg chg="del">
        <pc:chgData name="Memi Lavi" userId="e83fb1fe-3ee1-48a9-b8b1-29113b8a69ef" providerId="ADAL" clId="{8A60F032-6C08-4191-91F7-DDD8F148EDDF}" dt="2020-01-19T10:35:49.603" v="48" actId="2696"/>
        <pc:sldMkLst>
          <pc:docMk/>
          <pc:sldMk cId="3501914799" sldId="645"/>
        </pc:sldMkLst>
      </pc:sldChg>
      <pc:sldChg chg="del">
        <pc:chgData name="Memi Lavi" userId="e83fb1fe-3ee1-48a9-b8b1-29113b8a69ef" providerId="ADAL" clId="{8A60F032-6C08-4191-91F7-DDD8F148EDDF}" dt="2020-01-19T10:35:49.654" v="50" actId="2696"/>
        <pc:sldMkLst>
          <pc:docMk/>
          <pc:sldMk cId="3695572394" sldId="646"/>
        </pc:sldMkLst>
      </pc:sldChg>
      <pc:sldChg chg="del">
        <pc:chgData name="Memi Lavi" userId="e83fb1fe-3ee1-48a9-b8b1-29113b8a69ef" providerId="ADAL" clId="{8A60F032-6C08-4191-91F7-DDD8F148EDDF}" dt="2020-01-19T10:35:50.711" v="55" actId="2696"/>
        <pc:sldMkLst>
          <pc:docMk/>
          <pc:sldMk cId="2437085634" sldId="647"/>
        </pc:sldMkLst>
      </pc:sldChg>
      <pc:sldChg chg="del">
        <pc:chgData name="Memi Lavi" userId="e83fb1fe-3ee1-48a9-b8b1-29113b8a69ef" providerId="ADAL" clId="{8A60F032-6C08-4191-91F7-DDD8F148EDDF}" dt="2020-01-19T10:35:50.738" v="56" actId="2696"/>
        <pc:sldMkLst>
          <pc:docMk/>
          <pc:sldMk cId="452553656" sldId="648"/>
        </pc:sldMkLst>
      </pc:sldChg>
      <pc:sldChg chg="del">
        <pc:chgData name="Memi Lavi" userId="e83fb1fe-3ee1-48a9-b8b1-29113b8a69ef" providerId="ADAL" clId="{8A60F032-6C08-4191-91F7-DDD8F148EDDF}" dt="2020-01-19T10:35:50.763" v="57" actId="2696"/>
        <pc:sldMkLst>
          <pc:docMk/>
          <pc:sldMk cId="8588266" sldId="649"/>
        </pc:sldMkLst>
      </pc:sldChg>
      <pc:sldChg chg="del">
        <pc:chgData name="Memi Lavi" userId="e83fb1fe-3ee1-48a9-b8b1-29113b8a69ef" providerId="ADAL" clId="{8A60F032-6C08-4191-91F7-DDD8F148EDDF}" dt="2020-01-19T10:35:52.300" v="59" actId="2696"/>
        <pc:sldMkLst>
          <pc:docMk/>
          <pc:sldMk cId="1450741183" sldId="650"/>
        </pc:sldMkLst>
      </pc:sldChg>
      <pc:sldChg chg="del">
        <pc:chgData name="Memi Lavi" userId="e83fb1fe-3ee1-48a9-b8b1-29113b8a69ef" providerId="ADAL" clId="{8A60F032-6C08-4191-91F7-DDD8F148EDDF}" dt="2020-01-19T10:35:52.322" v="60" actId="2696"/>
        <pc:sldMkLst>
          <pc:docMk/>
          <pc:sldMk cId="1557461360" sldId="651"/>
        </pc:sldMkLst>
      </pc:sldChg>
      <pc:sldChg chg="del">
        <pc:chgData name="Memi Lavi" userId="e83fb1fe-3ee1-48a9-b8b1-29113b8a69ef" providerId="ADAL" clId="{8A60F032-6C08-4191-91F7-DDD8F148EDDF}" dt="2020-01-19T10:35:52.352" v="61" actId="2696"/>
        <pc:sldMkLst>
          <pc:docMk/>
          <pc:sldMk cId="3639952852" sldId="652"/>
        </pc:sldMkLst>
      </pc:sldChg>
      <pc:sldChg chg="del">
        <pc:chgData name="Memi Lavi" userId="e83fb1fe-3ee1-48a9-b8b1-29113b8a69ef" providerId="ADAL" clId="{8A60F032-6C08-4191-91F7-DDD8F148EDDF}" dt="2020-01-19T10:35:54.453" v="63" actId="2696"/>
        <pc:sldMkLst>
          <pc:docMk/>
          <pc:sldMk cId="1222952286" sldId="653"/>
        </pc:sldMkLst>
      </pc:sldChg>
      <pc:sldChg chg="del">
        <pc:chgData name="Memi Lavi" userId="e83fb1fe-3ee1-48a9-b8b1-29113b8a69ef" providerId="ADAL" clId="{8A60F032-6C08-4191-91F7-DDD8F148EDDF}" dt="2020-01-19T10:35:54.470" v="64" actId="2696"/>
        <pc:sldMkLst>
          <pc:docMk/>
          <pc:sldMk cId="991596790" sldId="655"/>
        </pc:sldMkLst>
      </pc:sldChg>
      <pc:sldChg chg="del">
        <pc:chgData name="Memi Lavi" userId="e83fb1fe-3ee1-48a9-b8b1-29113b8a69ef" providerId="ADAL" clId="{8A60F032-6C08-4191-91F7-DDD8F148EDDF}" dt="2020-01-19T10:35:54.488" v="65" actId="2696"/>
        <pc:sldMkLst>
          <pc:docMk/>
          <pc:sldMk cId="4053359411" sldId="656"/>
        </pc:sldMkLst>
      </pc:sldChg>
      <pc:sldChg chg="del">
        <pc:chgData name="Memi Lavi" userId="e83fb1fe-3ee1-48a9-b8b1-29113b8a69ef" providerId="ADAL" clId="{8A60F032-6C08-4191-91F7-DDD8F148EDDF}" dt="2020-01-19T10:35:54.509" v="66" actId="2696"/>
        <pc:sldMkLst>
          <pc:docMk/>
          <pc:sldMk cId="518832608" sldId="657"/>
        </pc:sldMkLst>
      </pc:sldChg>
      <pc:sldChg chg="del">
        <pc:chgData name="Memi Lavi" userId="e83fb1fe-3ee1-48a9-b8b1-29113b8a69ef" providerId="ADAL" clId="{8A60F032-6C08-4191-91F7-DDD8F148EDDF}" dt="2020-01-19T10:35:54.543" v="67" actId="2696"/>
        <pc:sldMkLst>
          <pc:docMk/>
          <pc:sldMk cId="2892495956" sldId="658"/>
        </pc:sldMkLst>
      </pc:sldChg>
      <pc:sldChg chg="del">
        <pc:chgData name="Memi Lavi" userId="e83fb1fe-3ee1-48a9-b8b1-29113b8a69ef" providerId="ADAL" clId="{8A60F032-6C08-4191-91F7-DDD8F148EDDF}" dt="2020-01-19T10:35:54.569" v="68" actId="2696"/>
        <pc:sldMkLst>
          <pc:docMk/>
          <pc:sldMk cId="3957042415" sldId="659"/>
        </pc:sldMkLst>
      </pc:sldChg>
      <pc:sldChg chg="del">
        <pc:chgData name="Memi Lavi" userId="e83fb1fe-3ee1-48a9-b8b1-29113b8a69ef" providerId="ADAL" clId="{8A60F032-6C08-4191-91F7-DDD8F148EDDF}" dt="2020-01-19T10:35:54.588" v="69" actId="2696"/>
        <pc:sldMkLst>
          <pc:docMk/>
          <pc:sldMk cId="498630804" sldId="660"/>
        </pc:sldMkLst>
      </pc:sldChg>
      <pc:sldChg chg="del">
        <pc:chgData name="Memi Lavi" userId="e83fb1fe-3ee1-48a9-b8b1-29113b8a69ef" providerId="ADAL" clId="{8A60F032-6C08-4191-91F7-DDD8F148EDDF}" dt="2020-01-19T10:35:54.621" v="70" actId="2696"/>
        <pc:sldMkLst>
          <pc:docMk/>
          <pc:sldMk cId="396372324" sldId="661"/>
        </pc:sldMkLst>
      </pc:sldChg>
      <pc:sldChg chg="del">
        <pc:chgData name="Memi Lavi" userId="e83fb1fe-3ee1-48a9-b8b1-29113b8a69ef" providerId="ADAL" clId="{8A60F032-6C08-4191-91F7-DDD8F148EDDF}" dt="2020-01-19T10:35:54.650" v="71" actId="2696"/>
        <pc:sldMkLst>
          <pc:docMk/>
          <pc:sldMk cId="2505708753" sldId="662"/>
        </pc:sldMkLst>
      </pc:sldChg>
      <pc:sldChg chg="del">
        <pc:chgData name="Memi Lavi" userId="e83fb1fe-3ee1-48a9-b8b1-29113b8a69ef" providerId="ADAL" clId="{8A60F032-6C08-4191-91F7-DDD8F148EDDF}" dt="2020-01-19T10:35:54.677" v="72" actId="2696"/>
        <pc:sldMkLst>
          <pc:docMk/>
          <pc:sldMk cId="4284379057" sldId="663"/>
        </pc:sldMkLst>
      </pc:sldChg>
      <pc:sldChg chg="del">
        <pc:chgData name="Memi Lavi" userId="e83fb1fe-3ee1-48a9-b8b1-29113b8a69ef" providerId="ADAL" clId="{8A60F032-6C08-4191-91F7-DDD8F148EDDF}" dt="2020-01-19T10:45:43.921" v="357" actId="2696"/>
        <pc:sldMkLst>
          <pc:docMk/>
          <pc:sldMk cId="3919967006" sldId="664"/>
        </pc:sldMkLst>
      </pc:sldChg>
      <pc:sldChg chg="del">
        <pc:chgData name="Memi Lavi" userId="e83fb1fe-3ee1-48a9-b8b1-29113b8a69ef" providerId="ADAL" clId="{8A60F032-6C08-4191-91F7-DDD8F148EDDF}" dt="2020-01-19T10:45:43.939" v="358" actId="2696"/>
        <pc:sldMkLst>
          <pc:docMk/>
          <pc:sldMk cId="2543664388" sldId="666"/>
        </pc:sldMkLst>
      </pc:sldChg>
      <pc:sldChg chg="del">
        <pc:chgData name="Memi Lavi" userId="e83fb1fe-3ee1-48a9-b8b1-29113b8a69ef" providerId="ADAL" clId="{8A60F032-6C08-4191-91F7-DDD8F148EDDF}" dt="2020-01-19T10:45:43.955" v="359" actId="2696"/>
        <pc:sldMkLst>
          <pc:docMk/>
          <pc:sldMk cId="1150563864" sldId="667"/>
        </pc:sldMkLst>
      </pc:sldChg>
      <pc:sldChg chg="addSp delSp modSp add modAnim">
        <pc:chgData name="Memi Lavi" userId="e83fb1fe-3ee1-48a9-b8b1-29113b8a69ef" providerId="ADAL" clId="{8A60F032-6C08-4191-91F7-DDD8F148EDDF}" dt="2020-01-19T10:40:29.249" v="253" actId="1036"/>
        <pc:sldMkLst>
          <pc:docMk/>
          <pc:sldMk cId="2614856286" sldId="668"/>
        </pc:sldMkLst>
        <pc:spChg chg="del">
          <ac:chgData name="Memi Lavi" userId="e83fb1fe-3ee1-48a9-b8b1-29113b8a69ef" providerId="ADAL" clId="{8A60F032-6C08-4191-91F7-DDD8F148EDDF}" dt="2020-01-19T10:36:01.433" v="75" actId="478"/>
          <ac:spMkLst>
            <pc:docMk/>
            <pc:sldMk cId="2614856286" sldId="668"/>
            <ac:spMk id="2" creationId="{24C334AE-3DEB-45A0-9291-184DFAC6BAF6}"/>
          </ac:spMkLst>
        </pc:spChg>
        <pc:spChg chg="del">
          <ac:chgData name="Memi Lavi" userId="e83fb1fe-3ee1-48a9-b8b1-29113b8a69ef" providerId="ADAL" clId="{8A60F032-6C08-4191-91F7-DDD8F148EDDF}" dt="2020-01-19T10:36:01.433" v="75" actId="478"/>
          <ac:spMkLst>
            <pc:docMk/>
            <pc:sldMk cId="2614856286" sldId="668"/>
            <ac:spMk id="4" creationId="{EEFD44EE-9113-4DAC-8B01-DB74C856D8C0}"/>
          </ac:spMkLst>
        </pc:spChg>
        <pc:spChg chg="add mod">
          <ac:chgData name="Memi Lavi" userId="e83fb1fe-3ee1-48a9-b8b1-29113b8a69ef" providerId="ADAL" clId="{8A60F032-6C08-4191-91F7-DDD8F148EDDF}" dt="2020-01-19T10:37:26.424" v="120" actId="207"/>
          <ac:spMkLst>
            <pc:docMk/>
            <pc:sldMk cId="2614856286" sldId="668"/>
            <ac:spMk id="6" creationId="{CE3EAC01-DE9D-4F1D-B76B-CCCDF0DA0C06}"/>
          </ac:spMkLst>
        </pc:spChg>
        <pc:spChg chg="del">
          <ac:chgData name="Memi Lavi" userId="e83fb1fe-3ee1-48a9-b8b1-29113b8a69ef" providerId="ADAL" clId="{8A60F032-6C08-4191-91F7-DDD8F148EDDF}" dt="2020-01-19T10:36:01.433" v="75" actId="478"/>
          <ac:spMkLst>
            <pc:docMk/>
            <pc:sldMk cId="2614856286" sldId="668"/>
            <ac:spMk id="7" creationId="{63D37F58-EF74-4594-A28B-3A2460648104}"/>
          </ac:spMkLst>
        </pc:spChg>
        <pc:spChg chg="add mod">
          <ac:chgData name="Memi Lavi" userId="e83fb1fe-3ee1-48a9-b8b1-29113b8a69ef" providerId="ADAL" clId="{8A60F032-6C08-4191-91F7-DDD8F148EDDF}" dt="2020-01-19T10:40:29.249" v="253" actId="1036"/>
          <ac:spMkLst>
            <pc:docMk/>
            <pc:sldMk cId="2614856286" sldId="668"/>
            <ac:spMk id="8" creationId="{8C5D6A7D-550E-4808-8461-8A0DB9C4EDDC}"/>
          </ac:spMkLst>
        </pc:spChg>
        <pc:picChg chg="del">
          <ac:chgData name="Memi Lavi" userId="e83fb1fe-3ee1-48a9-b8b1-29113b8a69ef" providerId="ADAL" clId="{8A60F032-6C08-4191-91F7-DDD8F148EDDF}" dt="2020-01-19T10:36:01.433" v="75" actId="478"/>
          <ac:picMkLst>
            <pc:docMk/>
            <pc:sldMk cId="2614856286" sldId="668"/>
            <ac:picMk id="9" creationId="{9A3738BD-79E3-4A17-BAB8-D259FEC8BA5D}"/>
          </ac:picMkLst>
        </pc:picChg>
      </pc:sldChg>
      <pc:sldChg chg="modSp add ord modAnim">
        <pc:chgData name="Memi Lavi" userId="e83fb1fe-3ee1-48a9-b8b1-29113b8a69ef" providerId="ADAL" clId="{8A60F032-6C08-4191-91F7-DDD8F148EDDF}" dt="2020-01-19T10:40:35.569" v="254" actId="1035"/>
        <pc:sldMkLst>
          <pc:docMk/>
          <pc:sldMk cId="401477540" sldId="669"/>
        </pc:sldMkLst>
        <pc:spChg chg="mod">
          <ac:chgData name="Memi Lavi" userId="e83fb1fe-3ee1-48a9-b8b1-29113b8a69ef" providerId="ADAL" clId="{8A60F032-6C08-4191-91F7-DDD8F148EDDF}" dt="2020-01-19T10:40:35.569" v="254" actId="1035"/>
          <ac:spMkLst>
            <pc:docMk/>
            <pc:sldMk cId="401477540" sldId="669"/>
            <ac:spMk id="8" creationId="{8C5D6A7D-550E-4808-8461-8A0DB9C4EDDC}"/>
          </ac:spMkLst>
        </pc:spChg>
      </pc:sldChg>
      <pc:sldChg chg="modSp add ord modAnim">
        <pc:chgData name="Memi Lavi" userId="e83fb1fe-3ee1-48a9-b8b1-29113b8a69ef" providerId="ADAL" clId="{8A60F032-6C08-4191-91F7-DDD8F148EDDF}" dt="2020-01-19T10:41:52.847" v="317" actId="6549"/>
        <pc:sldMkLst>
          <pc:docMk/>
          <pc:sldMk cId="3916174141" sldId="670"/>
        </pc:sldMkLst>
        <pc:spChg chg="mod">
          <ac:chgData name="Memi Lavi" userId="e83fb1fe-3ee1-48a9-b8b1-29113b8a69ef" providerId="ADAL" clId="{8A60F032-6C08-4191-91F7-DDD8F148EDDF}" dt="2020-01-19T10:41:52.847" v="317" actId="6549"/>
          <ac:spMkLst>
            <pc:docMk/>
            <pc:sldMk cId="3916174141" sldId="670"/>
            <ac:spMk id="8" creationId="{8C5D6A7D-550E-4808-8461-8A0DB9C4EDDC}"/>
          </ac:spMkLst>
        </pc:spChg>
      </pc:sldChg>
      <pc:sldChg chg="modSp add ord modAnim">
        <pc:chgData name="Memi Lavi" userId="e83fb1fe-3ee1-48a9-b8b1-29113b8a69ef" providerId="ADAL" clId="{8A60F032-6C08-4191-91F7-DDD8F148EDDF}" dt="2020-01-19T10:42:41.755" v="352"/>
        <pc:sldMkLst>
          <pc:docMk/>
          <pc:sldMk cId="701937754" sldId="671"/>
        </pc:sldMkLst>
        <pc:spChg chg="mod">
          <ac:chgData name="Memi Lavi" userId="e83fb1fe-3ee1-48a9-b8b1-29113b8a69ef" providerId="ADAL" clId="{8A60F032-6C08-4191-91F7-DDD8F148EDDF}" dt="2020-01-19T10:42:39.576" v="351" actId="20577"/>
          <ac:spMkLst>
            <pc:docMk/>
            <pc:sldMk cId="701937754" sldId="671"/>
            <ac:spMk id="8" creationId="{8C5D6A7D-550E-4808-8461-8A0DB9C4EDDC}"/>
          </ac:spMkLst>
        </pc:spChg>
      </pc:sldChg>
      <pc:sldChg chg="add">
        <pc:chgData name="Memi Lavi" userId="e83fb1fe-3ee1-48a9-b8b1-29113b8a69ef" providerId="ADAL" clId="{8A60F032-6C08-4191-91F7-DDD8F148EDDF}" dt="2020-01-19T10:43:53.552" v="355"/>
        <pc:sldMkLst>
          <pc:docMk/>
          <pc:sldMk cId="833124479" sldId="672"/>
        </pc:sldMkLst>
      </pc:sldChg>
      <pc:sldChg chg="add del">
        <pc:chgData name="Memi Lavi" userId="e83fb1fe-3ee1-48a9-b8b1-29113b8a69ef" providerId="ADAL" clId="{8A60F032-6C08-4191-91F7-DDD8F148EDDF}" dt="2020-01-19T10:43:51.949" v="354" actId="2696"/>
        <pc:sldMkLst>
          <pc:docMk/>
          <pc:sldMk cId="2964548933" sldId="672"/>
        </pc:sldMkLst>
      </pc:sldChg>
      <pc:sldChg chg="modSp add modAnim">
        <pc:chgData name="Memi Lavi" userId="e83fb1fe-3ee1-48a9-b8b1-29113b8a69ef" providerId="ADAL" clId="{8A60F032-6C08-4191-91F7-DDD8F148EDDF}" dt="2020-01-19T10:46:30.957" v="464" actId="20577"/>
        <pc:sldMkLst>
          <pc:docMk/>
          <pc:sldMk cId="580399393" sldId="673"/>
        </pc:sldMkLst>
        <pc:spChg chg="mod">
          <ac:chgData name="Memi Lavi" userId="e83fb1fe-3ee1-48a9-b8b1-29113b8a69ef" providerId="ADAL" clId="{8A60F032-6C08-4191-91F7-DDD8F148EDDF}" dt="2020-01-19T10:46:30.957" v="464" actId="20577"/>
          <ac:spMkLst>
            <pc:docMk/>
            <pc:sldMk cId="580399393" sldId="673"/>
            <ac:spMk id="6" creationId="{CE3EAC01-DE9D-4F1D-B76B-CCCDF0DA0C06}"/>
          </ac:spMkLst>
        </pc:spChg>
        <pc:spChg chg="mod">
          <ac:chgData name="Memi Lavi" userId="e83fb1fe-3ee1-48a9-b8b1-29113b8a69ef" providerId="ADAL" clId="{8A60F032-6C08-4191-91F7-DDD8F148EDDF}" dt="2020-01-19T10:46:22.868" v="452" actId="20577"/>
          <ac:spMkLst>
            <pc:docMk/>
            <pc:sldMk cId="580399393" sldId="673"/>
            <ac:spMk id="8" creationId="{8C5D6A7D-550E-4808-8461-8A0DB9C4EDDC}"/>
          </ac:spMkLst>
        </pc:spChg>
      </pc:sldChg>
      <pc:sldChg chg="modSp add">
        <pc:chgData name="Memi Lavi" userId="e83fb1fe-3ee1-48a9-b8b1-29113b8a69ef" providerId="ADAL" clId="{8A60F032-6C08-4191-91F7-DDD8F148EDDF}" dt="2020-01-19T10:47:27.482" v="557" actId="15"/>
        <pc:sldMkLst>
          <pc:docMk/>
          <pc:sldMk cId="1648458277" sldId="674"/>
        </pc:sldMkLst>
        <pc:spChg chg="mod">
          <ac:chgData name="Memi Lavi" userId="e83fb1fe-3ee1-48a9-b8b1-29113b8a69ef" providerId="ADAL" clId="{8A60F032-6C08-4191-91F7-DDD8F148EDDF}" dt="2020-01-19T10:47:27.482" v="557" actId="15"/>
          <ac:spMkLst>
            <pc:docMk/>
            <pc:sldMk cId="1648458277" sldId="674"/>
            <ac:spMk id="8" creationId="{8C5D6A7D-550E-4808-8461-8A0DB9C4EDDC}"/>
          </ac:spMkLst>
        </pc:spChg>
      </pc:sldChg>
    </pc:docChg>
  </pc:docChgLst>
  <pc:docChgLst>
    <pc:chgData name="Memi Lavi" userId="e83fb1fe-3ee1-48a9-b8b1-29113b8a69ef" providerId="ADAL" clId="{612D8D03-5B86-431D-9C68-2D7C18B8962E}"/>
    <pc:docChg chg="custSel addSld modSld">
      <pc:chgData name="Memi Lavi" userId="e83fb1fe-3ee1-48a9-b8b1-29113b8a69ef" providerId="ADAL" clId="{612D8D03-5B86-431D-9C68-2D7C18B8962E}" dt="2020-02-27T19:51:09.198" v="51"/>
      <pc:docMkLst>
        <pc:docMk/>
      </pc:docMkLst>
      <pc:sldChg chg="modAnim">
        <pc:chgData name="Memi Lavi" userId="e83fb1fe-3ee1-48a9-b8b1-29113b8a69ef" providerId="ADAL" clId="{612D8D03-5B86-431D-9C68-2D7C18B8962E}" dt="2020-02-27T19:16:00.483" v="0"/>
        <pc:sldMkLst>
          <pc:docMk/>
          <pc:sldMk cId="1141562222" sldId="292"/>
        </pc:sldMkLst>
      </pc:sldChg>
      <pc:sldChg chg="addSp delSp modSp add modAnim">
        <pc:chgData name="Memi Lavi" userId="e83fb1fe-3ee1-48a9-b8b1-29113b8a69ef" providerId="ADAL" clId="{612D8D03-5B86-431D-9C68-2D7C18B8962E}" dt="2020-02-27T19:51:09.198" v="51"/>
        <pc:sldMkLst>
          <pc:docMk/>
          <pc:sldMk cId="3522547785" sldId="675"/>
        </pc:sldMkLst>
        <pc:spChg chg="mod">
          <ac:chgData name="Memi Lavi" userId="e83fb1fe-3ee1-48a9-b8b1-29113b8a69ef" providerId="ADAL" clId="{612D8D03-5B86-431D-9C68-2D7C18B8962E}" dt="2020-02-27T19:48:04.751" v="17" actId="20577"/>
          <ac:spMkLst>
            <pc:docMk/>
            <pc:sldMk cId="3522547785" sldId="675"/>
            <ac:spMk id="6" creationId="{CE3EAC01-DE9D-4F1D-B76B-CCCDF0DA0C06}"/>
          </ac:spMkLst>
        </pc:spChg>
        <pc:spChg chg="del">
          <ac:chgData name="Memi Lavi" userId="e83fb1fe-3ee1-48a9-b8b1-29113b8a69ef" providerId="ADAL" clId="{612D8D03-5B86-431D-9C68-2D7C18B8962E}" dt="2020-02-27T19:48:08.970" v="18" actId="478"/>
          <ac:spMkLst>
            <pc:docMk/>
            <pc:sldMk cId="3522547785" sldId="675"/>
            <ac:spMk id="8" creationId="{8C5D6A7D-550E-4808-8461-8A0DB9C4EDDC}"/>
          </ac:spMkLst>
        </pc:spChg>
        <pc:picChg chg="add mod">
          <ac:chgData name="Memi Lavi" userId="e83fb1fe-3ee1-48a9-b8b1-29113b8a69ef" providerId="ADAL" clId="{612D8D03-5B86-431D-9C68-2D7C18B8962E}" dt="2020-02-27T19:49:27.026" v="26" actId="1076"/>
          <ac:picMkLst>
            <pc:docMk/>
            <pc:sldMk cId="3522547785" sldId="675"/>
            <ac:picMk id="4" creationId="{C92E1CEE-794E-4469-A3AF-5C4265D3BDB3}"/>
          </ac:picMkLst>
        </pc:picChg>
        <pc:picChg chg="add mod">
          <ac:chgData name="Memi Lavi" userId="e83fb1fe-3ee1-48a9-b8b1-29113b8a69ef" providerId="ADAL" clId="{612D8D03-5B86-431D-9C68-2D7C18B8962E}" dt="2020-02-27T19:50:58.761" v="49" actId="1076"/>
          <ac:picMkLst>
            <pc:docMk/>
            <pc:sldMk cId="3522547785" sldId="675"/>
            <ac:picMk id="5" creationId="{8ABDE865-98C7-49C9-9982-F94A480C44BD}"/>
          </ac:picMkLst>
        </pc:picChg>
        <pc:picChg chg="add mod">
          <ac:chgData name="Memi Lavi" userId="e83fb1fe-3ee1-48a9-b8b1-29113b8a69ef" providerId="ADAL" clId="{612D8D03-5B86-431D-9C68-2D7C18B8962E}" dt="2020-02-27T19:50:56.501" v="48" actId="1076"/>
          <ac:picMkLst>
            <pc:docMk/>
            <pc:sldMk cId="3522547785" sldId="675"/>
            <ac:picMk id="7" creationId="{82BDE993-E9B6-4465-9ECA-4C5CD2D84B69}"/>
          </ac:picMkLst>
        </pc:picChg>
        <pc:picChg chg="add mod">
          <ac:chgData name="Memi Lavi" userId="e83fb1fe-3ee1-48a9-b8b1-29113b8a69ef" providerId="ADAL" clId="{612D8D03-5B86-431D-9C68-2D7C18B8962E}" dt="2020-02-27T19:49:58.639" v="34" actId="1076"/>
          <ac:picMkLst>
            <pc:docMk/>
            <pc:sldMk cId="3522547785" sldId="675"/>
            <ac:picMk id="9" creationId="{E2A05048-8A3E-4BE1-A875-20C9A3E560B8}"/>
          </ac:picMkLst>
        </pc:picChg>
        <pc:picChg chg="add mod">
          <ac:chgData name="Memi Lavi" userId="e83fb1fe-3ee1-48a9-b8b1-29113b8a69ef" providerId="ADAL" clId="{612D8D03-5B86-431D-9C68-2D7C18B8962E}" dt="2020-02-27T19:50:52.264" v="46" actId="1076"/>
          <ac:picMkLst>
            <pc:docMk/>
            <pc:sldMk cId="3522547785" sldId="675"/>
            <ac:picMk id="10" creationId="{8616EDCD-7227-468B-9E17-A703458B3F58}"/>
          </ac:picMkLst>
        </pc:picChg>
        <pc:picChg chg="add mod">
          <ac:chgData name="Memi Lavi" userId="e83fb1fe-3ee1-48a9-b8b1-29113b8a69ef" providerId="ADAL" clId="{612D8D03-5B86-431D-9C68-2D7C18B8962E}" dt="2020-02-27T19:50:44.548" v="42" actId="1076"/>
          <ac:picMkLst>
            <pc:docMk/>
            <pc:sldMk cId="3522547785" sldId="675"/>
            <ac:picMk id="11" creationId="{7DA6A2AA-7F42-4479-8E96-7418D4E0E7A5}"/>
          </ac:picMkLst>
        </pc:picChg>
        <pc:picChg chg="add mod">
          <ac:chgData name="Memi Lavi" userId="e83fb1fe-3ee1-48a9-b8b1-29113b8a69ef" providerId="ADAL" clId="{612D8D03-5B86-431D-9C68-2D7C18B8962E}" dt="2020-02-27T19:51:00.811" v="50" actId="1076"/>
          <ac:picMkLst>
            <pc:docMk/>
            <pc:sldMk cId="3522547785" sldId="675"/>
            <ac:picMk id="12" creationId="{D9E84031-4D7E-45E9-B56D-6530562505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06334BD6-3EF2-443A-B8F9-69A421B92E3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B667D51-46F7-4899-BF52-33C7FE15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8E7D-59BF-4247-91CF-7601CFC56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59F9-1868-4126-BC46-585E4724C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2AAB-D1C5-4617-BF6C-38860075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E0A1-0675-4966-9846-896FC6DE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8211-33FA-44C7-B10E-50FAA121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5F0-30B1-4932-B47F-9A7CB64D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E65B5-5795-46A4-BCE1-975E63613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4ADC-6DF7-46F8-BD12-42387D1E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7908-2422-4F5C-B699-4AB9D6A8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0F04-E8DF-4EB9-9829-972EF282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36B78-CA68-45C3-9DCD-008C5D2AF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410D-7EEF-4DF1-AC03-38C8AA649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6DF1-0BD1-48C9-8287-B9B049FC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09FB-C8D2-41F8-BF92-AE3E244B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A652-FD7F-4573-9D2A-B6C7B110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8200-47BA-4567-A464-5940AF56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0C7A-C05F-465F-B0E8-D189EFE9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5072-43BB-4323-9445-6C7BF9F0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D7276-4075-4BF3-B6CC-2E859363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9901E-0252-4CEF-B4FE-90D0F986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F115-C457-423D-8CD9-BF2B629C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D6708-19C2-47D1-A465-14E74CB3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B752-9681-482D-BFF7-A4D10775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92D1-28BC-4855-9D06-04765269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62CD-64D5-494C-AF1B-A779068E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586F-6B55-4277-936F-B5970119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07DA-E95B-485B-9307-E37273A7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0F9D2-BE39-4AC2-AD3A-E24C6E7D2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C7BB-E27A-4870-B28D-4A5401D3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95AEE-A510-4D9F-A161-C4A25F06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1A12B-628E-47DB-85CB-F4C86AA7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042E-BD96-4B42-A352-7A2AAD5F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D3B6F-FD0E-4F2A-BFF7-862A87DB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9E31-225E-43CE-B801-520A7782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733BD-59CA-4AFB-885C-C97AC2DC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BB289-1838-4F33-8973-384E591B9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D011A-4639-4769-B562-A7459D0A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88595-A4DA-485A-8A37-70D18DDB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71D45-4B8F-4B32-A843-63950211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2012-7A67-4F21-A80D-16F80806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02BF9-FCE4-4ABA-A860-C59E949B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F6AB0-2C8F-4499-8499-995D5433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68351-ABCE-4854-BBBF-07081279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C0459-D9DB-4CFA-A55A-E11C808F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B088-14E6-468E-9C46-5EBBC6CA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40579-43E0-477E-84F2-025FFDC9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F043-D75D-4332-B215-38B08811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8F55-5DE1-4E28-A4FF-2D25D163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6468C-0F6C-4FFE-AC43-0B6F218D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34559-3768-423B-8687-E097B4FE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140D0-30CC-4974-B291-609AAEF9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19155-8BD7-4D0B-AD9C-F5B441D8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26-0B05-4634-9AD2-24288481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261C8-ED6C-49F2-B743-DFBFFC1D3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C2309-C3F3-4E9A-8B7B-E9F7DCBBF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66C8E-06DE-4A39-8CD5-1F336520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D939-ABBB-49F0-8980-8FD59812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7397-80BA-4306-852C-DC19DEBA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E3ED8-7C09-4503-99C1-73BC27B0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EDD9-B80A-4D76-B1D3-CE20AB31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88D8-98DF-4A9F-9724-9F925CC6B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7C6F-8031-4C55-A904-6A836B807326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793B-2927-4FFA-92C8-85C71EFCE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6DD0-44D4-41C2-86F8-5A3E2D43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6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D44EE-9113-4DAC-8B01-DB74C856D8C0}"/>
              </a:ext>
            </a:extLst>
          </p:cNvPr>
          <p:cNvSpPr txBox="1"/>
          <p:nvPr/>
        </p:nvSpPr>
        <p:spPr>
          <a:xfrm>
            <a:off x="748698" y="452457"/>
            <a:ext cx="9228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37F58-EF74-4594-A28B-3A2460648104}"/>
              </a:ext>
            </a:extLst>
          </p:cNvPr>
          <p:cNvSpPr txBox="1"/>
          <p:nvPr/>
        </p:nvSpPr>
        <p:spPr>
          <a:xfrm>
            <a:off x="365760" y="5650374"/>
            <a:ext cx="726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Memi Lavi</a:t>
            </a:r>
          </a:p>
          <a:p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www.memilavi.com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334AE-3DEB-45A0-9291-184DFAC6BAF6}"/>
              </a:ext>
            </a:extLst>
          </p:cNvPr>
          <p:cNvSpPr/>
          <p:nvPr/>
        </p:nvSpPr>
        <p:spPr>
          <a:xfrm>
            <a:off x="436880" y="603716"/>
            <a:ext cx="152400" cy="47142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3738BD-79E3-4A17-BAB8-D259FEC8BA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2" r="21286"/>
          <a:stretch/>
        </p:blipFill>
        <p:spPr>
          <a:xfrm>
            <a:off x="8239027" y="1452384"/>
            <a:ext cx="3952973" cy="54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6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3EAC01-DE9D-4F1D-B76B-CCCDF0DA0C06}"/>
              </a:ext>
            </a:extLst>
          </p:cNvPr>
          <p:cNvSpPr/>
          <p:nvPr/>
        </p:nvSpPr>
        <p:spPr>
          <a:xfrm>
            <a:off x="2921262" y="364241"/>
            <a:ext cx="6349476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542708"/>
                </a:solidFill>
                <a:latin typeface="Bahnschrift" panose="020B0502040204020203" pitchFamily="34" charset="0"/>
              </a:rPr>
              <a:t>Case Studies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D6A7D-550E-4808-8461-8A0DB9C4EDDC}"/>
              </a:ext>
            </a:extLst>
          </p:cNvPr>
          <p:cNvSpPr/>
          <p:nvPr/>
        </p:nvSpPr>
        <p:spPr>
          <a:xfrm>
            <a:off x="564142" y="1746001"/>
            <a:ext cx="8706596" cy="3049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  <a:latin typeface="Bahnschrift" panose="020B0502040204020203" pitchFamily="34" charset="0"/>
              </a:rPr>
              <a:t>Your system is probably similar to one of them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  <a:latin typeface="Bahnschrift" panose="020B0502040204020203" pitchFamily="34" charset="0"/>
              </a:rPr>
              <a:t>Or a combination…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4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39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3EAC01-DE9D-4F1D-B76B-CCCDF0DA0C06}"/>
              </a:ext>
            </a:extLst>
          </p:cNvPr>
          <p:cNvSpPr/>
          <p:nvPr/>
        </p:nvSpPr>
        <p:spPr>
          <a:xfrm>
            <a:off x="2921262" y="364241"/>
            <a:ext cx="6349476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542708"/>
                </a:solidFill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E1CEE-794E-4469-A3AF-5C4265D3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32" y="1662906"/>
            <a:ext cx="2205450" cy="2135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DE865-98C7-49C9-9982-F94A480C4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137" y="4151808"/>
            <a:ext cx="2633011" cy="1928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BDE993-E9B6-4465-9ECA-4C5CD2D84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51" y="3894318"/>
            <a:ext cx="2633011" cy="1826869"/>
          </a:xfrm>
          <a:prstGeom prst="rect">
            <a:avLst/>
          </a:prstGeom>
        </p:spPr>
      </p:pic>
      <p:pic>
        <p:nvPicPr>
          <p:cNvPr id="9" name="Picture 2" descr="https://kafka.apache.org/images/logo.png">
            <a:extLst>
              <a:ext uri="{FF2B5EF4-FFF2-40B4-BE49-F238E27FC236}">
                <a16:creationId xmlns:a16="http://schemas.microsoft.com/office/drawing/2014/main" id="{E2A05048-8A3E-4BE1-A875-20C9A3E5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4" y="1941115"/>
            <a:ext cx="4985183" cy="148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קובץ:MongoDB Logo.svg">
            <a:extLst>
              <a:ext uri="{FF2B5EF4-FFF2-40B4-BE49-F238E27FC236}">
                <a16:creationId xmlns:a16="http://schemas.microsoft.com/office/drawing/2014/main" id="{8616EDCD-7227-468B-9E17-A703458B3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31" y="5457366"/>
            <a:ext cx="48768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A6A2AA-7F42-4479-8E96-7418D4E0E7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6137" y="973968"/>
            <a:ext cx="2343891" cy="1566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E84031-4D7E-45E9-B56D-6530562505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7356" y="3580282"/>
            <a:ext cx="1513155" cy="259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4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3EAC01-DE9D-4F1D-B76B-CCCDF0DA0C06}"/>
              </a:ext>
            </a:extLst>
          </p:cNvPr>
          <p:cNvSpPr/>
          <p:nvPr/>
        </p:nvSpPr>
        <p:spPr>
          <a:xfrm>
            <a:off x="2921262" y="364241"/>
            <a:ext cx="6349476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542708"/>
                </a:solidFill>
                <a:latin typeface="Bahnschrift" panose="020B0502040204020203" pitchFamily="34" charset="0"/>
              </a:rPr>
              <a:t>Case Studies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D6A7D-550E-4808-8461-8A0DB9C4EDDC}"/>
              </a:ext>
            </a:extLst>
          </p:cNvPr>
          <p:cNvSpPr/>
          <p:nvPr/>
        </p:nvSpPr>
        <p:spPr>
          <a:xfrm>
            <a:off x="564142" y="1746001"/>
            <a:ext cx="11014714" cy="3049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  <a:latin typeface="Bahnschrift" panose="020B0502040204020203" pitchFamily="34" charset="0"/>
              </a:rPr>
              <a:t>Want more case studies of other systems?</a:t>
            </a:r>
          </a:p>
          <a:p>
            <a:pPr marL="1314450" lvl="1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  <a:latin typeface="Bahnschrift" panose="020B0502040204020203" pitchFamily="34" charset="0"/>
              </a:rPr>
              <a:t>Contact me</a:t>
            </a:r>
          </a:p>
          <a:p>
            <a:pPr marL="1314450" lvl="1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  <a:latin typeface="Bahnschrift" panose="020B0502040204020203" pitchFamily="34" charset="0"/>
              </a:rPr>
              <a:t>Or go to the Facebook group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4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5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77333B-12F0-4324-B39F-2E697F188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726C4F9-058E-4BD8-B731-C2343E4963C0}"/>
              </a:ext>
            </a:extLst>
          </p:cNvPr>
          <p:cNvSpPr txBox="1"/>
          <p:nvPr/>
        </p:nvSpPr>
        <p:spPr>
          <a:xfrm>
            <a:off x="2688210" y="2168165"/>
            <a:ext cx="6815579" cy="1938992"/>
          </a:xfrm>
          <a:prstGeom prst="rect">
            <a:avLst/>
          </a:prstGeom>
          <a:solidFill>
            <a:schemeClr val="bg1">
              <a:alpha val="84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0" i="1" dirty="0">
                <a:solidFill>
                  <a:srgbClr val="542708"/>
                </a:solidFill>
                <a:latin typeface="Bahnschrift" panose="020B0502040204020203" pitchFamily="3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14156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3EAC01-DE9D-4F1D-B76B-CCCDF0DA0C06}"/>
              </a:ext>
            </a:extLst>
          </p:cNvPr>
          <p:cNvSpPr/>
          <p:nvPr/>
        </p:nvSpPr>
        <p:spPr>
          <a:xfrm>
            <a:off x="2921262" y="364241"/>
            <a:ext cx="6349476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542708"/>
                </a:solidFill>
                <a:latin typeface="Bahnschrift" panose="020B0502040204020203" pitchFamily="34" charset="0"/>
              </a:rPr>
              <a:t>What Did We See?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D6A7D-550E-4808-8461-8A0DB9C4EDDC}"/>
              </a:ext>
            </a:extLst>
          </p:cNvPr>
          <p:cNvSpPr/>
          <p:nvPr/>
        </p:nvSpPr>
        <p:spPr>
          <a:xfrm>
            <a:off x="564142" y="1928881"/>
            <a:ext cx="1004289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  <a:latin typeface="Bahnschrift" panose="020B0502040204020203" pitchFamily="34" charset="0"/>
              </a:rPr>
              <a:t>Classic Web App (with a twist…)</a:t>
            </a:r>
          </a:p>
        </p:txBody>
      </p:sp>
    </p:spTree>
    <p:extLst>
      <p:ext uri="{BB962C8B-B14F-4D97-AF65-F5344CB8AC3E}">
        <p14:creationId xmlns:p14="http://schemas.microsoft.com/office/powerpoint/2010/main" val="261485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Logic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87149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Employees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CB482-C08E-47EF-B797-00200237F130}"/>
              </a:ext>
            </a:extLst>
          </p:cNvPr>
          <p:cNvSpPr txBox="1"/>
          <p:nvPr/>
        </p:nvSpPr>
        <p:spPr>
          <a:xfrm>
            <a:off x="127000" y="51114"/>
            <a:ext cx="251632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rgbClr val="FFC000"/>
                </a:solidFill>
                <a:effectLst/>
                <a:latin typeface="Harlow Solid Italic" panose="04030604020F02020D02" pitchFamily="82" charset="0"/>
                <a:cs typeface="Gisha" panose="020B0502040204020203" pitchFamily="34" charset="-79"/>
              </a:rPr>
              <a:t>Dunderly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93CBD-7471-49CA-A8EF-E31834670796}"/>
              </a:ext>
            </a:extLst>
          </p:cNvPr>
          <p:cNvSpPr/>
          <p:nvPr/>
        </p:nvSpPr>
        <p:spPr>
          <a:xfrm>
            <a:off x="6605047" y="334955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Salary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BD88C-0331-45C3-A84A-C6EDE820535C}"/>
              </a:ext>
            </a:extLst>
          </p:cNvPr>
          <p:cNvSpPr/>
          <p:nvPr/>
        </p:nvSpPr>
        <p:spPr>
          <a:xfrm>
            <a:off x="833859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Vacation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487935" y="5473635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Payment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97AE0B-05C2-492C-9FEA-75B71E2D98D3}"/>
              </a:ext>
            </a:extLst>
          </p:cNvPr>
          <p:cNvSpPr/>
          <p:nvPr/>
        </p:nvSpPr>
        <p:spPr>
          <a:xfrm>
            <a:off x="3263344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Payment Interface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605047" y="5127691"/>
            <a:ext cx="1495425" cy="127635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57D3D-8C8C-4816-9FF2-18640665F709}"/>
              </a:ext>
            </a:extLst>
          </p:cNvPr>
          <p:cNvSpPr/>
          <p:nvPr/>
        </p:nvSpPr>
        <p:spPr>
          <a:xfrm>
            <a:off x="10072146" y="547363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415DF5-6A26-47E0-A340-5031CA0A9517}"/>
              </a:ext>
            </a:extLst>
          </p:cNvPr>
          <p:cNvSpPr/>
          <p:nvPr/>
        </p:nvSpPr>
        <p:spPr>
          <a:xfrm>
            <a:off x="10072147" y="336340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View 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AFF940-0783-48BE-AEEF-E917208B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5" y="1534945"/>
            <a:ext cx="1278873" cy="12788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7D728C-F603-45CA-B6E5-112B0378321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39908" y="2371725"/>
            <a:ext cx="2017254" cy="9916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138FD5-791B-4D87-A801-E62426A8E4F8}"/>
              </a:ext>
            </a:extLst>
          </p:cNvPr>
          <p:cNvSpPr txBox="1"/>
          <p:nvPr/>
        </p:nvSpPr>
        <p:spPr>
          <a:xfrm>
            <a:off x="8619541" y="1399337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Users’ Browser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B0689-9E43-44C2-B965-63CA611C9907}"/>
              </a:ext>
            </a:extLst>
          </p:cNvPr>
          <p:cNvSpPr txBox="1"/>
          <p:nvPr/>
        </p:nvSpPr>
        <p:spPr>
          <a:xfrm>
            <a:off x="9833978" y="244448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HTML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D8C2B-684F-4E93-8302-802BF6D4C1A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739908" y="2174382"/>
            <a:ext cx="2340866" cy="1175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68D5B0-0C75-424C-9441-13B935D550E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461035" y="2813818"/>
            <a:ext cx="639437" cy="5495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5311A-8559-4D13-8CDB-774A15CA849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219534" y="2799974"/>
            <a:ext cx="804078" cy="563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F98562-A7A9-4783-AD66-0F454327595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556512" y="2743793"/>
            <a:ext cx="2224241" cy="6057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DCE7E3-6A13-4B56-8136-FA2EBB7CD230}"/>
              </a:ext>
            </a:extLst>
          </p:cNvPr>
          <p:cNvSpPr txBox="1"/>
          <p:nvPr/>
        </p:nvSpPr>
        <p:spPr>
          <a:xfrm>
            <a:off x="4730966" y="2813818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REST API / HTTP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57ADD9-8E74-4D7A-8EEF-A1142CFD79DA}"/>
              </a:ext>
            </a:extLst>
          </p:cNvPr>
          <p:cNvSpPr txBox="1"/>
          <p:nvPr/>
        </p:nvSpPr>
        <p:spPr>
          <a:xfrm>
            <a:off x="8722011" y="475835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Queue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ABB1A-755C-491D-B7A8-3B4B649A7FEA}"/>
              </a:ext>
            </a:extLst>
          </p:cNvPr>
          <p:cNvGrpSpPr/>
          <p:nvPr/>
        </p:nvGrpSpPr>
        <p:grpSpPr>
          <a:xfrm>
            <a:off x="3949742" y="3936376"/>
            <a:ext cx="6723978" cy="1513331"/>
            <a:chOff x="3949742" y="3936376"/>
            <a:chExt cx="6723978" cy="151333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58826B4-25C7-4C95-8E5E-E3403B7B8CA3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0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47AFF9E-4442-4C91-B577-23116620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0673720" y="3943427"/>
              <a:ext cx="0" cy="1494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5B02BB-2D30-40B5-B07C-934CA0D6EBAF}"/>
                </a:ext>
              </a:extLst>
            </p:cNvPr>
            <p:cNvCxnSpPr>
              <a:cxnSpLocks/>
            </p:cNvCxnSpPr>
            <p:nvPr/>
          </p:nvCxnSpPr>
          <p:spPr>
            <a:xfrm>
              <a:off x="5586954" y="3936376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C6A501-3DCC-4481-BBAE-64170502D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9742" y="4685523"/>
              <a:ext cx="6723978" cy="1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4D507CB-89F8-4F1E-B360-E9B85C36E8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6260" y="3954664"/>
              <a:ext cx="0" cy="7512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AFA70DE-F89F-43F0-A6A5-2E6E010FD8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42" y="4700560"/>
              <a:ext cx="0" cy="749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DDB4E-95F0-4D6E-9329-AB592D968AD1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1857964" y="5765866"/>
            <a:ext cx="1405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B80FB-D79E-4AD8-B9B1-271278DA2D87}"/>
              </a:ext>
            </a:extLst>
          </p:cNvPr>
          <p:cNvSpPr txBox="1"/>
          <p:nvPr/>
        </p:nvSpPr>
        <p:spPr>
          <a:xfrm>
            <a:off x="2291989" y="5765866"/>
            <a:ext cx="8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71510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3EAC01-DE9D-4F1D-B76B-CCCDF0DA0C06}"/>
              </a:ext>
            </a:extLst>
          </p:cNvPr>
          <p:cNvSpPr/>
          <p:nvPr/>
        </p:nvSpPr>
        <p:spPr>
          <a:xfrm>
            <a:off x="2921262" y="364241"/>
            <a:ext cx="6349476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542708"/>
                </a:solidFill>
                <a:latin typeface="Bahnschrift" panose="020B0502040204020203" pitchFamily="34" charset="0"/>
              </a:rPr>
              <a:t>What Did We See?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D6A7D-550E-4808-8461-8A0DB9C4EDDC}"/>
              </a:ext>
            </a:extLst>
          </p:cNvPr>
          <p:cNvSpPr/>
          <p:nvPr/>
        </p:nvSpPr>
        <p:spPr>
          <a:xfrm>
            <a:off x="564142" y="1746001"/>
            <a:ext cx="10042898" cy="3049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  <a:latin typeface="Bahnschrift" panose="020B0502040204020203" pitchFamily="34" charset="0"/>
              </a:rPr>
              <a:t>Classic Web App (with a twist…)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  <a:latin typeface="Bahnschrift" panose="020B0502040204020203" pitchFamily="34" charset="0"/>
              </a:rPr>
              <a:t>IOT Telemetry system</a:t>
            </a:r>
          </a:p>
        </p:txBody>
      </p:sp>
    </p:spTree>
    <p:extLst>
      <p:ext uri="{BB962C8B-B14F-4D97-AF65-F5344CB8AC3E}">
        <p14:creationId xmlns:p14="http://schemas.microsoft.com/office/powerpoint/2010/main" val="40147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Logic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7731380" y="181514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gateway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5432981" y="1815146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Cars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7593434" y="5263483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Operational 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FEB033-2F91-4072-B399-A6E13E809E89}"/>
              </a:ext>
            </a:extLst>
          </p:cNvPr>
          <p:cNvSpPr txBox="1"/>
          <p:nvPr/>
        </p:nvSpPr>
        <p:spPr>
          <a:xfrm>
            <a:off x="76200" y="77726"/>
            <a:ext cx="5120114" cy="706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 w="0"/>
                <a:solidFill>
                  <a:srgbClr val="7030A0"/>
                </a:solidFill>
                <a:latin typeface="Magneto" panose="04030805050802020D02" pitchFamily="82" charset="0"/>
                <a:cs typeface="Gisha" panose="020B0502040204020203" pitchFamily="34" charset="-79"/>
              </a:rPr>
              <a:t>Muscar.auto</a:t>
            </a:r>
            <a:endParaRPr lang="en-US" sz="4000" dirty="0">
              <a:ln w="0"/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7731380" y="294671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pipeline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8278449" y="2385506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803010" y="2101474"/>
            <a:ext cx="928370" cy="59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907FD9D-CADB-49B5-8FEF-EB272A06F56C}"/>
              </a:ext>
            </a:extLst>
          </p:cNvPr>
          <p:cNvSpPr/>
          <p:nvPr/>
        </p:nvSpPr>
        <p:spPr>
          <a:xfrm>
            <a:off x="7731380" y="4105099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processor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22DF49-E50B-49E9-B421-24AF56BDC2B9}"/>
              </a:ext>
            </a:extLst>
          </p:cNvPr>
          <p:cNvCxnSpPr>
            <a:cxnSpLocks/>
          </p:cNvCxnSpPr>
          <p:nvPr/>
        </p:nvCxnSpPr>
        <p:spPr>
          <a:xfrm>
            <a:off x="8278449" y="3543890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8278448" y="4702274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FBCA541-57EC-4D12-9ACE-1B2DECF94ACD}"/>
              </a:ext>
            </a:extLst>
          </p:cNvPr>
          <p:cNvSpPr/>
          <p:nvPr/>
        </p:nvSpPr>
        <p:spPr>
          <a:xfrm>
            <a:off x="5380229" y="4350195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Telemetry Viewer</a:t>
            </a:r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61A79D1F-9806-473B-A0A5-BCB97F6FA5A0}"/>
              </a:ext>
            </a:extLst>
          </p:cNvPr>
          <p:cNvSpPr/>
          <p:nvPr/>
        </p:nvSpPr>
        <p:spPr>
          <a:xfrm>
            <a:off x="5210442" y="5679489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Warehouse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AAD18A-886F-40FC-B135-0FACAA524E83}"/>
              </a:ext>
            </a:extLst>
          </p:cNvPr>
          <p:cNvSpPr/>
          <p:nvPr/>
        </p:nvSpPr>
        <p:spPr>
          <a:xfrm>
            <a:off x="3027357" y="592458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BI Application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07AE88-B0D1-4004-B9BE-683B3836821A}"/>
              </a:ext>
            </a:extLst>
          </p:cNvPr>
          <p:cNvCxnSpPr>
            <a:cxnSpLocks/>
            <a:stCxn id="56" idx="3"/>
            <a:endCxn id="54" idx="2"/>
          </p:cNvCxnSpPr>
          <p:nvPr/>
        </p:nvCxnSpPr>
        <p:spPr>
          <a:xfrm>
            <a:off x="4397386" y="6216815"/>
            <a:ext cx="813056" cy="11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stCxn id="50" idx="3"/>
            <a:endCxn id="5" idx="2"/>
          </p:cNvCxnSpPr>
          <p:nvPr/>
        </p:nvCxnSpPr>
        <p:spPr>
          <a:xfrm>
            <a:off x="6750258" y="4642426"/>
            <a:ext cx="843176" cy="1159536"/>
          </a:xfrm>
          <a:prstGeom prst="bentConnector3">
            <a:avLst/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FCE86DE-4DC2-43BE-8938-37D8FDE48523}"/>
              </a:ext>
            </a:extLst>
          </p:cNvPr>
          <p:cNvCxnSpPr>
            <a:stCxn id="5" idx="2"/>
            <a:endCxn id="54" idx="4"/>
          </p:cNvCxnSpPr>
          <p:nvPr/>
        </p:nvCxnSpPr>
        <p:spPr>
          <a:xfrm rot="10800000" flipV="1">
            <a:off x="6580472" y="5801962"/>
            <a:ext cx="1012963" cy="416006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EBD9B335-D667-4173-95A8-537D707848D3}"/>
              </a:ext>
            </a:extLst>
          </p:cNvPr>
          <p:cNvSpPr/>
          <p:nvPr/>
        </p:nvSpPr>
        <p:spPr>
          <a:xfrm>
            <a:off x="9976426" y="527714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Archive DB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57C0561-7EF5-41EA-A71F-20FB8DEC3702}"/>
              </a:ext>
            </a:extLst>
          </p:cNvPr>
          <p:cNvCxnSpPr>
            <a:cxnSpLocks/>
            <a:stCxn id="5" idx="4"/>
            <a:endCxn id="62" idx="2"/>
          </p:cNvCxnSpPr>
          <p:nvPr/>
        </p:nvCxnSpPr>
        <p:spPr>
          <a:xfrm>
            <a:off x="8963463" y="5801962"/>
            <a:ext cx="1012963" cy="136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8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3EAC01-DE9D-4F1D-B76B-CCCDF0DA0C06}"/>
              </a:ext>
            </a:extLst>
          </p:cNvPr>
          <p:cNvSpPr/>
          <p:nvPr/>
        </p:nvSpPr>
        <p:spPr>
          <a:xfrm>
            <a:off x="2921262" y="364241"/>
            <a:ext cx="6349476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542708"/>
                </a:solidFill>
                <a:latin typeface="Bahnschrift" panose="020B0502040204020203" pitchFamily="34" charset="0"/>
              </a:rPr>
              <a:t>What Did We See?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D6A7D-550E-4808-8461-8A0DB9C4EDDC}"/>
              </a:ext>
            </a:extLst>
          </p:cNvPr>
          <p:cNvSpPr/>
          <p:nvPr/>
        </p:nvSpPr>
        <p:spPr>
          <a:xfrm>
            <a:off x="564142" y="1746001"/>
            <a:ext cx="8706596" cy="3049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  <a:latin typeface="Bahnschrift" panose="020B0502040204020203" pitchFamily="34" charset="0"/>
              </a:rPr>
              <a:t>Classic Web App (with a twist…)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  <a:latin typeface="Bahnschrift" panose="020B0502040204020203" pitchFamily="34" charset="0"/>
              </a:rPr>
              <a:t>IOT Telemetry system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  <a:latin typeface="Bahnschrift" panose="020B0502040204020203" pitchFamily="34" charset="0"/>
              </a:rPr>
              <a:t>Data collection app on a tablet</a:t>
            </a:r>
          </a:p>
        </p:txBody>
      </p:sp>
    </p:spTree>
    <p:extLst>
      <p:ext uri="{BB962C8B-B14F-4D97-AF65-F5344CB8AC3E}">
        <p14:creationId xmlns:p14="http://schemas.microsoft.com/office/powerpoint/2010/main" val="391617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Logic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4124166" y="360536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Receiver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5D68B-DABB-45C2-AE89-259B741D0CF0}"/>
              </a:ext>
            </a:extLst>
          </p:cNvPr>
          <p:cNvSpPr/>
          <p:nvPr/>
        </p:nvSpPr>
        <p:spPr>
          <a:xfrm>
            <a:off x="2405537" y="3605363"/>
            <a:ext cx="1370029" cy="58446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Lists Queue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4797780" y="4642426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DB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5810743" y="360536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Lists Service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764165" y="389759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643C4F-CEDB-4C45-8DC3-F12465EDD12D}"/>
              </a:ext>
            </a:extLst>
          </p:cNvPr>
          <p:cNvCxnSpPr>
            <a:cxnSpLocks/>
          </p:cNvCxnSpPr>
          <p:nvPr/>
        </p:nvCxnSpPr>
        <p:spPr>
          <a:xfrm>
            <a:off x="6412497" y="3014248"/>
            <a:ext cx="0" cy="56120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4669647" y="4329359"/>
            <a:ext cx="499738" cy="22067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6BE91C5-919D-4DC1-AD6C-F9A2EAE79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18031"/>
            <a:ext cx="668966" cy="639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0C266D9-A658-4189-AB0C-896A0E36045B}"/>
              </a:ext>
            </a:extLst>
          </p:cNvPr>
          <p:cNvCxnSpPr>
            <a:cxnSpLocks/>
          </p:cNvCxnSpPr>
          <p:nvPr/>
        </p:nvCxnSpPr>
        <p:spPr>
          <a:xfrm rot="5400000">
            <a:off x="5770981" y="4252614"/>
            <a:ext cx="658646" cy="5330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721B14E-74F2-44F4-A663-8764665D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000" y="2171757"/>
            <a:ext cx="721219" cy="92658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7C05848-2940-42AF-ADC4-FB1F58457367}"/>
              </a:ext>
            </a:extLst>
          </p:cNvPr>
          <p:cNvSpPr/>
          <p:nvPr/>
        </p:nvSpPr>
        <p:spPr>
          <a:xfrm>
            <a:off x="7142171" y="488752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Data Queue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6FB5D0B-B2E3-4BD2-8310-60EF589F04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85356" y="4231700"/>
            <a:ext cx="639123" cy="59442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7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3EAC01-DE9D-4F1D-B76B-CCCDF0DA0C06}"/>
              </a:ext>
            </a:extLst>
          </p:cNvPr>
          <p:cNvSpPr/>
          <p:nvPr/>
        </p:nvSpPr>
        <p:spPr>
          <a:xfrm>
            <a:off x="2921262" y="364241"/>
            <a:ext cx="6349476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542708"/>
                </a:solidFill>
                <a:latin typeface="Bahnschrift" panose="020B0502040204020203" pitchFamily="34" charset="0"/>
              </a:rPr>
              <a:t>What Did We See?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D6A7D-550E-4808-8461-8A0DB9C4EDDC}"/>
              </a:ext>
            </a:extLst>
          </p:cNvPr>
          <p:cNvSpPr/>
          <p:nvPr/>
        </p:nvSpPr>
        <p:spPr>
          <a:xfrm>
            <a:off x="564142" y="1746001"/>
            <a:ext cx="8706596" cy="3049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  <a:latin typeface="Bahnschrift" panose="020B0502040204020203" pitchFamily="34" charset="0"/>
              </a:rPr>
              <a:t>Classic Web App (with a twist…)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  <a:latin typeface="Bahnschrift" panose="020B0502040204020203" pitchFamily="34" charset="0"/>
              </a:rPr>
              <a:t>IOT Telemetry system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  <a:latin typeface="Bahnschrift" panose="020B0502040204020203" pitchFamily="34" charset="0"/>
              </a:rPr>
              <a:t>Data collection app on a tablet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  <a:latin typeface="Bahnschrift" panose="020B0502040204020203" pitchFamily="34" charset="0"/>
              </a:rPr>
              <a:t>Async file processing system</a:t>
            </a:r>
          </a:p>
        </p:txBody>
      </p:sp>
    </p:spTree>
    <p:extLst>
      <p:ext uri="{BB962C8B-B14F-4D97-AF65-F5344CB8AC3E}">
        <p14:creationId xmlns:p14="http://schemas.microsoft.com/office/powerpoint/2010/main" val="70193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4643506" y="4921928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5AA2DFF-F7B3-4194-9E4C-9C0FADC9DFDA}"/>
              </a:ext>
            </a:extLst>
          </p:cNvPr>
          <p:cNvCxnSpPr>
            <a:cxnSpLocks/>
          </p:cNvCxnSpPr>
          <p:nvPr/>
        </p:nvCxnSpPr>
        <p:spPr>
          <a:xfrm>
            <a:off x="4643505" y="5569476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Logic Diagram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201884" y="185889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4996346" y="462969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</p:cNvCxnSpPr>
          <p:nvPr/>
        </p:nvCxnSpPr>
        <p:spPr>
          <a:xfrm>
            <a:off x="4643505" y="5596892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</p:cNvCxnSpPr>
          <p:nvPr/>
        </p:nvCxnSpPr>
        <p:spPr>
          <a:xfrm>
            <a:off x="2913475" y="563327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6B076CD3-FFB5-41AD-A44D-1C900404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0EB80D-FDFB-416E-BD8B-94D02CB7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5901070"/>
            <a:ext cx="589969" cy="52417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61771D3-84DE-4BB5-A14B-B31FBEB5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6" y="5332744"/>
            <a:ext cx="589969" cy="5241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FBB8567-5730-41BF-90B6-0215C693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4764418"/>
            <a:ext cx="589969" cy="524173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B44433A-849E-464F-9DD2-646A88A38079}"/>
              </a:ext>
            </a:extLst>
          </p:cNvPr>
          <p:cNvSpPr/>
          <p:nvPr/>
        </p:nvSpPr>
        <p:spPr>
          <a:xfrm>
            <a:off x="1544005" y="533274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Handler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5D2BFAB-3FA6-4541-96DE-CDEE39CDC3C2}"/>
              </a:ext>
            </a:extLst>
          </p:cNvPr>
          <p:cNvSpPr/>
          <p:nvPr/>
        </p:nvSpPr>
        <p:spPr>
          <a:xfrm>
            <a:off x="4982536" y="535272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488EAC-CFD5-4188-A28A-3A009110BE68}"/>
              </a:ext>
            </a:extLst>
          </p:cNvPr>
          <p:cNvSpPr/>
          <p:nvPr/>
        </p:nvSpPr>
        <p:spPr>
          <a:xfrm>
            <a:off x="4996346" y="613301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98CD65E-C653-44FE-99ED-B32FF4D2BC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1760" y="5719980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C84A6A8-3960-4CDB-A7F7-A5486B834907}"/>
              </a:ext>
            </a:extLst>
          </p:cNvPr>
          <p:cNvCxnSpPr>
            <a:cxnSpLocks/>
          </p:cNvCxnSpPr>
          <p:nvPr/>
        </p:nvCxnSpPr>
        <p:spPr>
          <a:xfrm>
            <a:off x="6391218" y="4809875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F68A0C-06F2-4E96-9BAE-92695AA62A6B}"/>
              </a:ext>
            </a:extLst>
          </p:cNvPr>
          <p:cNvCxnSpPr>
            <a:cxnSpLocks/>
          </p:cNvCxnSpPr>
          <p:nvPr/>
        </p:nvCxnSpPr>
        <p:spPr>
          <a:xfrm>
            <a:off x="6366375" y="55948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C7DF6D8-A19F-4457-8638-62FCA05D5FBA}"/>
              </a:ext>
            </a:extLst>
          </p:cNvPr>
          <p:cNvSpPr/>
          <p:nvPr/>
        </p:nvSpPr>
        <p:spPr>
          <a:xfrm>
            <a:off x="8446808" y="533628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Calculation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693373-7F40-4C83-9818-63B868E7769B}"/>
              </a:ext>
            </a:extLst>
          </p:cNvPr>
          <p:cNvCxnSpPr>
            <a:cxnSpLocks/>
          </p:cNvCxnSpPr>
          <p:nvPr/>
        </p:nvCxnSpPr>
        <p:spPr>
          <a:xfrm>
            <a:off x="8092392" y="5598374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972253-5C38-4E4A-ACE0-709F9416CC42}"/>
              </a:ext>
            </a:extLst>
          </p:cNvPr>
          <p:cNvCxnSpPr>
            <a:cxnSpLocks/>
          </p:cNvCxnSpPr>
          <p:nvPr/>
        </p:nvCxnSpPr>
        <p:spPr>
          <a:xfrm>
            <a:off x="9816837" y="5593209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3BCEA559-05E0-4FEF-B731-5058916B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765" y="3692575"/>
            <a:ext cx="589969" cy="524173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D5AC37-ECBC-4049-B909-D5F1C89F4D6D}"/>
              </a:ext>
            </a:extLst>
          </p:cNvPr>
          <p:cNvCxnSpPr>
            <a:cxnSpLocks/>
          </p:cNvCxnSpPr>
          <p:nvPr/>
        </p:nvCxnSpPr>
        <p:spPr>
          <a:xfrm flipV="1">
            <a:off x="10856266" y="5057468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6DDF97-AEF2-4D47-AE28-A2F4BEBD7835}"/>
              </a:ext>
            </a:extLst>
          </p:cNvPr>
          <p:cNvSpPr/>
          <p:nvPr/>
        </p:nvSpPr>
        <p:spPr>
          <a:xfrm>
            <a:off x="10174388" y="446413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Exporter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CCC6112-8C9D-4BDF-85C4-26A251FA73AF}"/>
              </a:ext>
            </a:extLst>
          </p:cNvPr>
          <p:cNvCxnSpPr>
            <a:cxnSpLocks/>
          </p:cNvCxnSpPr>
          <p:nvPr/>
        </p:nvCxnSpPr>
        <p:spPr>
          <a:xfrm flipV="1">
            <a:off x="10774750" y="4174575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1D3729-7D62-4EDC-9E22-40B031E9C5F8}"/>
              </a:ext>
            </a:extLst>
          </p:cNvPr>
          <p:cNvGrpSpPr/>
          <p:nvPr/>
        </p:nvGrpSpPr>
        <p:grpSpPr>
          <a:xfrm>
            <a:off x="3345576" y="5352721"/>
            <a:ext cx="1250132" cy="522757"/>
            <a:chOff x="3983664" y="3698358"/>
            <a:chExt cx="648734" cy="287079"/>
          </a:xfrm>
        </p:grpSpPr>
        <p:sp>
          <p:nvSpPr>
            <p:cNvPr id="39" name="Flowchart: Direct Access Storage 38">
              <a:extLst>
                <a:ext uri="{FF2B5EF4-FFF2-40B4-BE49-F238E27FC236}">
                  <a16:creationId xmlns:a16="http://schemas.microsoft.com/office/drawing/2014/main" id="{5E24ECB6-8112-4F4E-A40A-CFEFBDB95C2D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irect Access Storage 40">
              <a:extLst>
                <a:ext uri="{FF2B5EF4-FFF2-40B4-BE49-F238E27FC236}">
                  <a16:creationId xmlns:a16="http://schemas.microsoft.com/office/drawing/2014/main" id="{2D484BDA-DB9B-44AB-A62A-A8A052D05257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Direct Access Storage 44">
              <a:extLst>
                <a:ext uri="{FF2B5EF4-FFF2-40B4-BE49-F238E27FC236}">
                  <a16:creationId xmlns:a16="http://schemas.microsoft.com/office/drawing/2014/main" id="{F2C4EFC2-9AB6-47CE-8D2B-65B847CEB0C8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Direct Access Storage 45">
              <a:extLst>
                <a:ext uri="{FF2B5EF4-FFF2-40B4-BE49-F238E27FC236}">
                  <a16:creationId xmlns:a16="http://schemas.microsoft.com/office/drawing/2014/main" id="{88B2E1C4-6614-4DC2-B8CE-801F31BEBEF0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375867-C541-46BF-A468-799668E76A11}"/>
              </a:ext>
            </a:extLst>
          </p:cNvPr>
          <p:cNvGrpSpPr/>
          <p:nvPr/>
        </p:nvGrpSpPr>
        <p:grpSpPr>
          <a:xfrm>
            <a:off x="6789717" y="5365005"/>
            <a:ext cx="1250132" cy="522757"/>
            <a:chOff x="3983664" y="3698358"/>
            <a:chExt cx="648734" cy="287079"/>
          </a:xfrm>
        </p:grpSpPr>
        <p:sp>
          <p:nvSpPr>
            <p:cNvPr id="48" name="Flowchart: Direct Access Storage 47">
              <a:extLst>
                <a:ext uri="{FF2B5EF4-FFF2-40B4-BE49-F238E27FC236}">
                  <a16:creationId xmlns:a16="http://schemas.microsoft.com/office/drawing/2014/main" id="{CE5AA9E1-6A2A-4390-BDC5-0B7DFB22BA74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Direct Access Storage 48">
              <a:extLst>
                <a:ext uri="{FF2B5EF4-FFF2-40B4-BE49-F238E27FC236}">
                  <a16:creationId xmlns:a16="http://schemas.microsoft.com/office/drawing/2014/main" id="{6944392A-093F-483E-A145-3D8613D7D4F3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Direct Access Storage 49">
              <a:extLst>
                <a:ext uri="{FF2B5EF4-FFF2-40B4-BE49-F238E27FC236}">
                  <a16:creationId xmlns:a16="http://schemas.microsoft.com/office/drawing/2014/main" id="{4B321CF1-7CC2-4D91-B17E-F39938FB730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Direct Access Storage 50">
              <a:extLst>
                <a:ext uri="{FF2B5EF4-FFF2-40B4-BE49-F238E27FC236}">
                  <a16:creationId xmlns:a16="http://schemas.microsoft.com/office/drawing/2014/main" id="{48B888E4-7BBA-4673-9229-C6D716CC04CE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F23EE8-2D2F-4C5E-A2D3-A3926DDCAF18}"/>
              </a:ext>
            </a:extLst>
          </p:cNvPr>
          <p:cNvGrpSpPr/>
          <p:nvPr/>
        </p:nvGrpSpPr>
        <p:grpSpPr>
          <a:xfrm>
            <a:off x="10172954" y="5363596"/>
            <a:ext cx="1250132" cy="522757"/>
            <a:chOff x="3983664" y="3698358"/>
            <a:chExt cx="648734" cy="287079"/>
          </a:xfrm>
        </p:grpSpPr>
        <p:sp>
          <p:nvSpPr>
            <p:cNvPr id="53" name="Flowchart: Direct Access Storage 52">
              <a:extLst>
                <a:ext uri="{FF2B5EF4-FFF2-40B4-BE49-F238E27FC236}">
                  <a16:creationId xmlns:a16="http://schemas.microsoft.com/office/drawing/2014/main" id="{A8B805DA-F409-4F99-B716-DE0B0A0B935C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Direct Access Storage 53">
              <a:extLst>
                <a:ext uri="{FF2B5EF4-FFF2-40B4-BE49-F238E27FC236}">
                  <a16:creationId xmlns:a16="http://schemas.microsoft.com/office/drawing/2014/main" id="{F1437052-3110-4631-B01C-AE6663F5FD69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Direct Access Storage 55">
              <a:extLst>
                <a:ext uri="{FF2B5EF4-FFF2-40B4-BE49-F238E27FC236}">
                  <a16:creationId xmlns:a16="http://schemas.microsoft.com/office/drawing/2014/main" id="{113AEFCA-CF50-4F2B-8947-C053AE4435D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Direct Access Storage 56">
              <a:extLst>
                <a:ext uri="{FF2B5EF4-FFF2-40B4-BE49-F238E27FC236}">
                  <a16:creationId xmlns:a16="http://schemas.microsoft.com/office/drawing/2014/main" id="{AE8A2926-BD28-459F-A278-6B474627F586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312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898F1BA822CA7A4C9E1EECD7B51A5D33" ma:contentTypeVersion="10" ma:contentTypeDescription="צור מסמך חדש." ma:contentTypeScope="" ma:versionID="380cf0b357908ff899367bc5629d5ba3">
  <xsd:schema xmlns:xsd="http://www.w3.org/2001/XMLSchema" xmlns:xs="http://www.w3.org/2001/XMLSchema" xmlns:p="http://schemas.microsoft.com/office/2006/metadata/properties" xmlns:ns3="e1b4877c-7963-4fff-ba17-2b68774beed0" xmlns:ns4="3b2c9cc2-5cae-4dfd-ac5b-cf044e8522f6" targetNamespace="http://schemas.microsoft.com/office/2006/metadata/properties" ma:root="true" ma:fieldsID="0c70e0331c6ef5e4dfe7fb8eda0b656a" ns3:_="" ns4:_="">
    <xsd:import namespace="e1b4877c-7963-4fff-ba17-2b68774beed0"/>
    <xsd:import namespace="3b2c9cc2-5cae-4dfd-ac5b-cf044e8522f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b4877c-7963-4fff-ba17-2b68774bee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משותף עם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משותף עם פרטים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של רמז לשיתוף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c9cc2-5cae-4dfd-ac5b-cf044e8522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CFFF8B-51AD-47E3-888A-81547F1BD8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b4877c-7963-4fff-ba17-2b68774beed0"/>
    <ds:schemaRef ds:uri="3b2c9cc2-5cae-4dfd-ac5b-cf044e8522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158F39-EB4A-4C29-8C46-462D1ECC2EF9}">
  <ds:schemaRefs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e1b4877c-7963-4fff-ba17-2b68774beed0"/>
    <ds:schemaRef ds:uri="3b2c9cc2-5cae-4dfd-ac5b-cf044e8522f6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C912B60-5D86-4EED-95B3-F09443A14C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4890</TotalTime>
  <Words>200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Bahnschrift</vt:lpstr>
      <vt:lpstr>Bahnschrift SemiBold</vt:lpstr>
      <vt:lpstr>Calibri</vt:lpstr>
      <vt:lpstr>Calibri Light</vt:lpstr>
      <vt:lpstr>Harlow Solid Italic</vt:lpstr>
      <vt:lpstr>Magneto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Memi Lavi</dc:creator>
  <cp:lastModifiedBy>Memi Lavi</cp:lastModifiedBy>
  <cp:revision>2</cp:revision>
  <dcterms:created xsi:type="dcterms:W3CDTF">2020-01-14T18:23:28Z</dcterms:created>
  <dcterms:modified xsi:type="dcterms:W3CDTF">2020-02-27T19:51:18Z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0x010100898F1BA822CA7A4C9E1EECD7B51A5D33</vt:lpwstr>
  </property>
</Properties>
</file>