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69" r:id="rId7"/>
    <p:sldId id="259" r:id="rId8"/>
    <p:sldId id="260" r:id="rId9"/>
    <p:sldId id="27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showGuides="1">
      <p:cViewPr varScale="1">
        <p:scale>
          <a:sx n="76" d="100"/>
          <a:sy n="76" d="100"/>
        </p:scale>
        <p:origin x="336" y="8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a:t>Step 1 Title</a:t>
          </a:r>
          <a:endParaRPr lang="en-US" dirty="0"/>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dgm:spPr/>
      <dgm:t>
        <a:bodyPr/>
        <a:lstStyle/>
        <a:p>
          <a:r>
            <a:rPr lang="en-US" dirty="0"/>
            <a:t>Task description</a:t>
          </a: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dgm:spPr/>
      <dgm:t>
        <a:bodyPr/>
        <a:lstStyle/>
        <a:p>
          <a:r>
            <a:rPr lang="en-US" dirty="0"/>
            <a:t>Task description</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dgm:spPr/>
      <dgm:t>
        <a:bodyPr/>
        <a:lstStyle/>
        <a:p>
          <a:r>
            <a:rPr lang="en-US" dirty="0"/>
            <a:t>Task description</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dgm:spPr/>
      <dgm:t>
        <a:bodyPr/>
        <a:lstStyle/>
        <a:p>
          <a:r>
            <a:rPr lang="en-US" dirty="0"/>
            <a:t>Task description</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Step 2 Title</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dgm:spPr/>
      <dgm:t>
        <a:bodyPr/>
        <a:lstStyle/>
        <a:p>
          <a:r>
            <a:rPr lang="en-US" dirty="0"/>
            <a:t>Task description</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dgm:spPr/>
      <dgm:t>
        <a:bodyPr/>
        <a:lstStyle/>
        <a:p>
          <a:r>
            <a:rPr lang="en-US" dirty="0"/>
            <a:t>Task description</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dgm:spPr/>
      <dgm:t>
        <a:bodyPr/>
        <a:lstStyle/>
        <a:p>
          <a:r>
            <a:rPr lang="en-US" dirty="0"/>
            <a:t>Task description</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Step 3 Title</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dgm:spPr/>
      <dgm:t>
        <a:bodyPr/>
        <a:lstStyle/>
        <a:p>
          <a:r>
            <a:rPr lang="en-US" dirty="0"/>
            <a:t>Task description</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dgm:spPr/>
      <dgm:t>
        <a:bodyPr/>
        <a:lstStyle/>
        <a:p>
          <a:r>
            <a:rPr lang="en-US" dirty="0"/>
            <a:t>Task description</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7FCE83D9-631B-4420-BBFC-CA0AFA59F747}">
      <dgm:prSet phldrT="[Text]"/>
      <dgm:spPr/>
      <dgm:t>
        <a:bodyPr/>
        <a:lstStyle/>
        <a:p>
          <a:r>
            <a:rPr lang="en-US" dirty="0"/>
            <a:t>Step 4 Title</a:t>
          </a:r>
        </a:p>
      </dgm:t>
    </dgm:pt>
    <dgm:pt modelId="{C61EC981-13FA-4710-B079-D35692EEB764}" type="parTrans" cxnId="{E572418E-4340-4448-940D-253A2FA3B9B3}">
      <dgm:prSet/>
      <dgm:spPr/>
      <dgm:t>
        <a:bodyPr/>
        <a:lstStyle/>
        <a:p>
          <a:endParaRPr lang="en-US"/>
        </a:p>
      </dgm:t>
    </dgm:pt>
    <dgm:pt modelId="{1B48A0DE-4031-4D45-86A1-94CDAF68824A}" type="sibTrans" cxnId="{E572418E-4340-4448-940D-253A2FA3B9B3}">
      <dgm:prSet/>
      <dgm:spPr/>
      <dgm:t>
        <a:bodyPr/>
        <a:lstStyle/>
        <a:p>
          <a:endParaRPr lang="en-US"/>
        </a:p>
      </dgm:t>
    </dgm:pt>
    <dgm:pt modelId="{DB9FB862-4759-4D6A-84F3-01524B92723B}">
      <dgm:prSet phldrT="[Text]"/>
      <dgm:spPr/>
      <dgm:t>
        <a:bodyPr/>
        <a:lstStyle/>
        <a:p>
          <a:r>
            <a:rPr lang="en-US" dirty="0"/>
            <a:t>Task description</a:t>
          </a:r>
        </a:p>
      </dgm:t>
    </dgm:pt>
    <dgm:pt modelId="{CD1EE44C-3116-420B-89E3-1D797CB25D34}" type="parTrans" cxnId="{70CAB4FC-3D17-49C2-8A7B-F387031FCDCA}">
      <dgm:prSet/>
      <dgm:spPr/>
      <dgm:t>
        <a:bodyPr/>
        <a:lstStyle/>
        <a:p>
          <a:endParaRPr lang="en-US"/>
        </a:p>
      </dgm:t>
    </dgm:pt>
    <dgm:pt modelId="{4BD4D4A5-043E-4ED5-A5CA-8D46DADC3150}" type="sibTrans" cxnId="{70CAB4FC-3D17-49C2-8A7B-F387031FCDCA}">
      <dgm:prSet/>
      <dgm:spPr/>
      <dgm:t>
        <a:bodyPr/>
        <a:lstStyle/>
        <a:p>
          <a:endParaRPr lang="en-US"/>
        </a:p>
      </dgm:t>
    </dgm:pt>
    <dgm:pt modelId="{50451020-5E1A-4778-9E8D-169182A36191}">
      <dgm:prSet phldrT="[Text]"/>
      <dgm:spPr/>
      <dgm:t>
        <a:bodyPr/>
        <a:lstStyle/>
        <a:p>
          <a:r>
            <a:rPr lang="en-US" dirty="0"/>
            <a:t>Task description</a:t>
          </a:r>
        </a:p>
      </dgm:t>
    </dgm:pt>
    <dgm:pt modelId="{7DFC3849-4A12-49FB-B614-8AFD597CCB9E}" type="parTrans" cxnId="{0F86DBDB-3C4F-4C84-981B-7F4CA2A8EAF3}">
      <dgm:prSet/>
      <dgm:spPr/>
      <dgm:t>
        <a:bodyPr/>
        <a:lstStyle/>
        <a:p>
          <a:endParaRPr lang="en-US"/>
        </a:p>
      </dgm:t>
    </dgm:pt>
    <dgm:pt modelId="{EEDE2474-4F18-4F59-8E58-6382D253E514}" type="sibTrans" cxnId="{0F86DBDB-3C4F-4C84-981B-7F4CA2A8EAF3}">
      <dgm:prSet/>
      <dgm:spPr/>
      <dgm:t>
        <a:bodyPr/>
        <a:lstStyle/>
        <a:p>
          <a:endParaRPr lang="en-US"/>
        </a:p>
      </dgm:t>
    </dgm:pt>
    <dgm:pt modelId="{0DC7A063-583D-4B0F-88B2-BD54F95D95AF}" type="pres">
      <dgm:prSet presAssocID="{00C18FBF-3FF5-4C16-97CF-AF03740D7AB6}" presName="list" presStyleCnt="0">
        <dgm:presLayoutVars>
          <dgm:dir/>
          <dgm:animLvl val="lvl"/>
        </dgm:presLayoutVars>
      </dgm:prSet>
      <dgm:spPr/>
      <dgm:t>
        <a:bodyPr/>
        <a:lstStyle/>
        <a:p>
          <a:endParaRPr lang="en-US"/>
        </a:p>
      </dgm:t>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dgm:spPr/>
      <dgm:t>
        <a:bodyPr/>
        <a:lstStyle/>
        <a:p>
          <a:endParaRPr lang="en-US"/>
        </a:p>
      </dgm:t>
    </dgm:pt>
    <dgm:pt modelId="{187D4E8C-5C91-4D00-870C-2C45D4EA263C}" type="pres">
      <dgm:prSet presAssocID="{B4F1B46E-22B2-4721-950C-8704487586DC}" presName="firstChildTx" presStyleLbl="bgAccFollowNode1" presStyleIdx="0" presStyleCnt="11">
        <dgm:presLayoutVars>
          <dgm:bulletEnabled val="1"/>
        </dgm:presLayoutVars>
      </dgm:prSet>
      <dgm:spPr/>
      <dgm:t>
        <a:bodyPr/>
        <a:lstStyle/>
        <a:p>
          <a:endParaRPr lang="en-US"/>
        </a:p>
      </dgm:t>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1"/>
      <dgm:spPr/>
      <dgm:t>
        <a:bodyPr/>
        <a:lstStyle/>
        <a:p>
          <a:endParaRPr lang="en-US"/>
        </a:p>
      </dgm:t>
    </dgm:pt>
    <dgm:pt modelId="{4AE7D907-B6F4-4647-AB3F-ABE94C438AE8}" type="pres">
      <dgm:prSet presAssocID="{F9D46839-CD06-4669-AAE4-4D1E9AFEDA78}" presName="childTx" presStyleLbl="bgAccFollowNode1" presStyleIdx="1" presStyleCnt="11">
        <dgm:presLayoutVars>
          <dgm:bulletEnabled val="1"/>
        </dgm:presLayoutVars>
      </dgm:prSet>
      <dgm:spPr/>
      <dgm:t>
        <a:bodyPr/>
        <a:lstStyle/>
        <a:p>
          <a:endParaRPr lang="en-US"/>
        </a:p>
      </dgm:t>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1"/>
      <dgm:spPr/>
      <dgm:t>
        <a:bodyPr/>
        <a:lstStyle/>
        <a:p>
          <a:endParaRPr lang="en-US"/>
        </a:p>
      </dgm:t>
    </dgm:pt>
    <dgm:pt modelId="{D685DD23-B321-4B5E-842F-394CB33239FA}" type="pres">
      <dgm:prSet presAssocID="{7CB6360B-4022-4E96-922B-A12DE0E2A39F}" presName="childTx" presStyleLbl="bgAccFollowNode1" presStyleIdx="2" presStyleCnt="11">
        <dgm:presLayoutVars>
          <dgm:bulletEnabled val="1"/>
        </dgm:presLayoutVars>
      </dgm:prSet>
      <dgm:spPr/>
      <dgm:t>
        <a:bodyPr/>
        <a:lstStyle/>
        <a:p>
          <a:endParaRPr lang="en-US"/>
        </a:p>
      </dgm:t>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1"/>
      <dgm:spPr/>
      <dgm:t>
        <a:bodyPr/>
        <a:lstStyle/>
        <a:p>
          <a:endParaRPr lang="en-US"/>
        </a:p>
      </dgm:t>
    </dgm:pt>
    <dgm:pt modelId="{3EBE42F0-6491-49CC-95DC-985BA00CD458}" type="pres">
      <dgm:prSet presAssocID="{70879558-61CA-4CCD-B2D6-5349B01EF337}" presName="childTx" presStyleLbl="bgAccFollowNode1" presStyleIdx="3" presStyleCnt="11">
        <dgm:presLayoutVars>
          <dgm:bulletEnabled val="1"/>
        </dgm:presLayoutVars>
      </dgm:prSet>
      <dgm:spPr/>
      <dgm:t>
        <a:bodyPr/>
        <a:lstStyle/>
        <a:p>
          <a:endParaRPr lang="en-US"/>
        </a:p>
      </dgm:t>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t>
        <a:bodyPr/>
        <a:lstStyle/>
        <a:p>
          <a:endParaRPr lang="en-US"/>
        </a:p>
      </dgm:t>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1"/>
      <dgm:spPr/>
      <dgm:t>
        <a:bodyPr/>
        <a:lstStyle/>
        <a:p>
          <a:endParaRPr lang="en-US"/>
        </a:p>
      </dgm:t>
    </dgm:pt>
    <dgm:pt modelId="{10C9E3CF-3A8F-4100-8ACD-91E2373197A2}" type="pres">
      <dgm:prSet presAssocID="{F2881FB1-6580-4F21-A283-BFAA6F91D5D2}" presName="firstChildTx" presStyleLbl="bgAccFollowNode1" presStyleIdx="4" presStyleCnt="11">
        <dgm:presLayoutVars>
          <dgm:bulletEnabled val="1"/>
        </dgm:presLayoutVars>
      </dgm:prSet>
      <dgm:spPr/>
      <dgm:t>
        <a:bodyPr/>
        <a:lstStyle/>
        <a:p>
          <a:endParaRPr lang="en-US"/>
        </a:p>
      </dgm:t>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1"/>
      <dgm:spPr/>
      <dgm:t>
        <a:bodyPr/>
        <a:lstStyle/>
        <a:p>
          <a:endParaRPr lang="en-US"/>
        </a:p>
      </dgm:t>
    </dgm:pt>
    <dgm:pt modelId="{B12AEB83-0A64-4B36-BF01-B2F834861BAA}" type="pres">
      <dgm:prSet presAssocID="{29E78340-8EBE-415C-B973-78A91A054B9C}" presName="childTx" presStyleLbl="bgAccFollowNode1" presStyleIdx="5" presStyleCnt="11">
        <dgm:presLayoutVars>
          <dgm:bulletEnabled val="1"/>
        </dgm:presLayoutVars>
      </dgm:prSet>
      <dgm:spPr/>
      <dgm:t>
        <a:bodyPr/>
        <a:lstStyle/>
        <a:p>
          <a:endParaRPr lang="en-US"/>
        </a:p>
      </dgm:t>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1"/>
      <dgm:spPr/>
      <dgm:t>
        <a:bodyPr/>
        <a:lstStyle/>
        <a:p>
          <a:endParaRPr lang="en-US"/>
        </a:p>
      </dgm:t>
    </dgm:pt>
    <dgm:pt modelId="{E1767793-EDD5-4203-A612-8120A71CA906}" type="pres">
      <dgm:prSet presAssocID="{8321AB85-EA8C-4958-B404-B4C118CB3C18}" presName="childTx" presStyleLbl="bgAccFollowNode1" presStyleIdx="6" presStyleCnt="11">
        <dgm:presLayoutVars>
          <dgm:bulletEnabled val="1"/>
        </dgm:presLayoutVars>
      </dgm:prSet>
      <dgm:spPr/>
      <dgm:t>
        <a:bodyPr/>
        <a:lstStyle/>
        <a:p>
          <a:endParaRPr lang="en-US"/>
        </a:p>
      </dgm:t>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t>
        <a:bodyPr/>
        <a:lstStyle/>
        <a:p>
          <a:endParaRPr lang="en-US"/>
        </a:p>
      </dgm:t>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11"/>
      <dgm:spPr/>
      <dgm:t>
        <a:bodyPr/>
        <a:lstStyle/>
        <a:p>
          <a:endParaRPr lang="en-US"/>
        </a:p>
      </dgm:t>
    </dgm:pt>
    <dgm:pt modelId="{F8977219-728E-448F-AE8B-46B14F4F17DE}" type="pres">
      <dgm:prSet presAssocID="{6352CA33-6755-44BE-808F-400DA4CF80A7}" presName="firstChildTx" presStyleLbl="bgAccFollowNode1" presStyleIdx="7" presStyleCnt="11">
        <dgm:presLayoutVars>
          <dgm:bulletEnabled val="1"/>
        </dgm:presLayoutVars>
      </dgm:prSet>
      <dgm:spPr/>
      <dgm:t>
        <a:bodyPr/>
        <a:lstStyle/>
        <a:p>
          <a:endParaRPr lang="en-US"/>
        </a:p>
      </dgm:t>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11"/>
      <dgm:spPr/>
      <dgm:t>
        <a:bodyPr/>
        <a:lstStyle/>
        <a:p>
          <a:endParaRPr lang="en-US"/>
        </a:p>
      </dgm:t>
    </dgm:pt>
    <dgm:pt modelId="{96624143-7928-48E9-817F-BC4A07250C32}" type="pres">
      <dgm:prSet presAssocID="{3D5CDB25-F8FA-444B-8D4A-1D29D0CBA282}" presName="childTx" presStyleLbl="bgAccFollowNode1" presStyleIdx="8" presStyleCnt="11">
        <dgm:presLayoutVars>
          <dgm:bulletEnabled val="1"/>
        </dgm:presLayoutVars>
      </dgm:prSet>
      <dgm:spPr/>
      <dgm:t>
        <a:bodyPr/>
        <a:lstStyle/>
        <a:p>
          <a:endParaRPr lang="en-US"/>
        </a:p>
      </dgm:t>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t>
        <a:bodyPr/>
        <a:lstStyle/>
        <a:p>
          <a:endParaRPr lang="en-US"/>
        </a:p>
      </dgm:t>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9" presStyleCnt="11"/>
      <dgm:spPr/>
      <dgm:t>
        <a:bodyPr/>
        <a:lstStyle/>
        <a:p>
          <a:endParaRPr lang="en-US"/>
        </a:p>
      </dgm:t>
    </dgm:pt>
    <dgm:pt modelId="{5B88A17E-EFF5-4A04-9CC9-D2131DA9ECCC}" type="pres">
      <dgm:prSet presAssocID="{7FCE83D9-631B-4420-BBFC-CA0AFA59F747}" presName="firstChildTx" presStyleLbl="bgAccFollowNode1" presStyleIdx="9" presStyleCnt="11">
        <dgm:presLayoutVars>
          <dgm:bulletEnabled val="1"/>
        </dgm:presLayoutVars>
      </dgm:prSet>
      <dgm:spPr/>
      <dgm:t>
        <a:bodyPr/>
        <a:lstStyle/>
        <a:p>
          <a:endParaRPr lang="en-US"/>
        </a:p>
      </dgm:t>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10" presStyleCnt="11"/>
      <dgm:spPr/>
      <dgm:t>
        <a:bodyPr/>
        <a:lstStyle/>
        <a:p>
          <a:endParaRPr lang="en-US"/>
        </a:p>
      </dgm:t>
    </dgm:pt>
    <dgm:pt modelId="{2B18CCD9-D6B1-4225-8D26-4BA691BB1837}" type="pres">
      <dgm:prSet presAssocID="{50451020-5E1A-4778-9E8D-169182A36191}" presName="childTx" presStyleLbl="bgAccFollowNode1" presStyleIdx="10" presStyleCnt="11">
        <dgm:presLayoutVars>
          <dgm:bulletEnabled val="1"/>
        </dgm:presLayoutVars>
      </dgm:prSet>
      <dgm:spPr/>
      <dgm:t>
        <a:bodyPr/>
        <a:lstStyle/>
        <a:p>
          <a:endParaRPr lang="en-US"/>
        </a:p>
      </dgm:t>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t>
        <a:bodyPr/>
        <a:lstStyle/>
        <a:p>
          <a:endParaRPr lang="en-US"/>
        </a:p>
      </dgm:t>
    </dgm:pt>
  </dgm:ptLst>
  <dgm:cxnLst>
    <dgm:cxn modelId="{4CCFFDF9-D8E9-43FF-9A5C-0D554AC5AAB1}" type="presOf" srcId="{50451020-5E1A-4778-9E8D-169182A36191}" destId="{2B18CCD9-D6B1-4225-8D26-4BA691BB183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62ECA4F6-D6A0-41F0-AB7C-2AA480A6F080}" type="presOf" srcId="{70879558-61CA-4CCD-B2D6-5349B01EF337}" destId="{3EBE42F0-6491-49CC-95DC-985BA00CD45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E572418E-4340-4448-940D-253A2FA3B9B3}" srcId="{00C18FBF-3FF5-4C16-97CF-AF03740D7AB6}" destId="{7FCE83D9-631B-4420-BBFC-CA0AFA59F747}" srcOrd="3" destOrd="0" parTransId="{C61EC981-13FA-4710-B079-D35692EEB764}" sibTransId="{1B48A0DE-4031-4D45-86A1-94CDAF68824A}"/>
    <dgm:cxn modelId="{70CAB4FC-3D17-49C2-8A7B-F387031FCDCA}" srcId="{7FCE83D9-631B-4420-BBFC-CA0AFA59F747}" destId="{DB9FB862-4759-4D6A-84F3-01524B92723B}" srcOrd="0" destOrd="0" parTransId="{CD1EE44C-3116-420B-89E3-1D797CB25D34}" sibTransId="{4BD4D4A5-043E-4ED5-A5CA-8D46DADC3150}"/>
    <dgm:cxn modelId="{2E3C97E6-67D4-4948-B47A-1115C2B2979F}" srcId="{6352CA33-6755-44BE-808F-400DA4CF80A7}" destId="{3D5CDB25-F8FA-444B-8D4A-1D29D0CBA282}" srcOrd="1" destOrd="0" parTransId="{4C229933-AC16-44B7-98EC-4C0F07FABCB0}" sibTransId="{189DA4C5-2A22-4C71-A806-7B4AB57767CC}"/>
    <dgm:cxn modelId="{70AA2139-FA57-4EAA-83C0-CFBB31F3B2CD}" type="presOf" srcId="{9D72CDD3-5859-43DB-BD75-0C3C30E3DE62}" destId="{187D4E8C-5C91-4D00-870C-2C45D4EA263C}" srcOrd="1" destOrd="0" presId="urn:microsoft.com/office/officeart/2005/8/layout/hList9"/>
    <dgm:cxn modelId="{0F86DBDB-3C4F-4C84-981B-7F4CA2A8EAF3}" srcId="{7FCE83D9-631B-4420-BBFC-CA0AFA59F747}" destId="{50451020-5E1A-4778-9E8D-169182A36191}" srcOrd="1" destOrd="0" parTransId="{7DFC3849-4A12-49FB-B614-8AFD597CCB9E}" sibTransId="{EEDE2474-4F18-4F59-8E58-6382D253E514}"/>
    <dgm:cxn modelId="{77F620CE-FC2D-42CF-890C-6A28A43BA06E}" type="presOf" srcId="{F2881FB1-6580-4F21-A283-BFAA6F91D5D2}" destId="{FD776C1E-557E-4553-9447-49B69EEC7907}" srcOrd="0" destOrd="0" presId="urn:microsoft.com/office/officeart/2005/8/layout/hList9"/>
    <dgm:cxn modelId="{8FAB4659-6291-457D-941A-93BCD304031A}" srcId="{B4F1B46E-22B2-4721-950C-8704487586DC}" destId="{70879558-61CA-4CCD-B2D6-5349B01EF337}" srcOrd="3" destOrd="0" parTransId="{95F5E6EE-4E8D-49F8-8C9E-8BBFD01B6A0E}" sibTransId="{053E317B-DD3F-4AFF-90D1-A55D37D325DC}"/>
    <dgm:cxn modelId="{7F3B5912-CE3A-4F69-B6A0-82162798FA63}" type="presOf" srcId="{00C18FBF-3FF5-4C16-97CF-AF03740D7AB6}" destId="{0DC7A063-583D-4B0F-88B2-BD54F95D95AF}" srcOrd="0"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FC7BD086-74EA-4D6C-9657-E916D355F209}" srcId="{6352CA33-6755-44BE-808F-400DA4CF80A7}" destId="{9614A323-64B1-4077-A841-022051EC749A}" srcOrd="0" destOrd="0" parTransId="{E5F6BCBD-B84E-4018-BE9E-BF57FF3B4B36}" sibTransId="{FEC2A79F-8857-403A-A738-E8CE75C965E2}"/>
    <dgm:cxn modelId="{114529EA-CDEE-4574-B59D-8F35E4FE7A75}" type="presOf" srcId="{50451020-5E1A-4778-9E8D-169182A36191}" destId="{3086D0BF-AAD1-4310-88ED-4D81A687BD50}"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70E22FBE-4510-487A-BD3F-D791559A8263}" type="presOf" srcId="{3D5CDB25-F8FA-444B-8D4A-1D29D0CBA282}" destId="{5314AADB-0AD3-4BAE-9F15-B0FE4F44C802}"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0E640A01-5254-426D-9300-3ED2F4E3FC75}" type="presOf" srcId="{29E78340-8EBE-415C-B973-78A91A054B9C}" destId="{614EBA0E-D12B-447E-B378-B0FA2DEBEA2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CD5EFFB3-C9FD-4DAC-8D97-0C2FB02B380B}" srcId="{B4F1B46E-22B2-4721-950C-8704487586DC}" destId="{7CB6360B-4022-4E96-922B-A12DE0E2A39F}" srcOrd="2" destOrd="0" parTransId="{44B2858F-607B-47DF-B44B-EA7D73FDC9F2}" sibTransId="{B35ED9D1-2A17-4034-8D08-4945CA54F6C9}"/>
    <dgm:cxn modelId="{92B5CCEF-1CDF-4025-ACF6-0780E13B9A00}" type="presOf" srcId="{7CB6360B-4022-4E96-922B-A12DE0E2A39F}" destId="{1877502C-A892-4DC0-ADA6-FA065097BB90}"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16E03549-76FD-4D73-932D-9C88E7D9FF05}" type="presOf" srcId="{DB9FB862-4759-4D6A-84F3-01524B92723B}" destId="{402C2C77-A32C-4D99-9940-12535E1181F2}"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82BAE5DD-3A79-4870-9019-1254385E0650}" srcId="{00C18FBF-3FF5-4C16-97CF-AF03740D7AB6}" destId="{6352CA33-6755-44BE-808F-400DA4CF80A7}" srcOrd="2" destOrd="0" parTransId="{AEB59203-63BA-4A96-BADC-40BAEBD9AA40}" sibTransId="{AAB4CF73-4B9B-4AA0-9074-16C2D2AE00A1}"/>
    <dgm:cxn modelId="{59E871E8-E7D2-4CCC-B749-A714977AF5E6}" type="presOf" srcId="{D5197DDB-D5D2-499F-B255-CF7BB5AE2B43}" destId="{10C9E3CF-3A8F-4100-8ACD-91E2373197A2}" srcOrd="1" destOrd="0" presId="urn:microsoft.com/office/officeart/2005/8/layout/hList9"/>
    <dgm:cxn modelId="{AD25A8A0-4628-40E2-8C9E-64E6AD4D4D91}" srcId="{B4F1B46E-22B2-4721-950C-8704487586DC}" destId="{F9D46839-CD06-4669-AAE4-4D1E9AFEDA78}" srcOrd="1" destOrd="0" parTransId="{B6B535D8-00AB-4FA1-AAEC-92498ABC6F4C}" sibTransId="{6497F199-DC2A-41F9-A449-D395E6BC4900}"/>
    <dgm:cxn modelId="{3EF668B1-7B6A-40A1-9E64-0829B2EF0539}" type="presOf" srcId="{F9D46839-CD06-4669-AAE4-4D1E9AFEDA78}" destId="{4AE7D907-B6F4-4647-AB3F-ABE94C438AE8}" srcOrd="1" destOrd="0" presId="urn:microsoft.com/office/officeart/2005/8/layout/hList9"/>
    <dgm:cxn modelId="{B2647B56-8947-4632-AB4A-42CBB9B48494}" type="presOf" srcId="{7FCE83D9-631B-4420-BBFC-CA0AFA59F747}" destId="{7453D9C8-CD6E-4AA4-8A19-7F6F667528F0}" srcOrd="0"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1063655" y="453531"/>
        <a:ext cx="1282015" cy="1017981"/>
      </dsp:txXfrm>
    </dsp:sp>
    <dsp:sp modelId="{59179C9B-8BA4-4AC7-ACB1-A12DE00142E2}">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1063655" y="1471513"/>
        <a:ext cx="1282015" cy="1017981"/>
      </dsp:txXfrm>
    </dsp:sp>
    <dsp:sp modelId="{1877502C-A892-4DC0-ADA6-FA065097BB90}">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1063655" y="2489494"/>
        <a:ext cx="1282015" cy="1017981"/>
      </dsp:txXfrm>
    </dsp:sp>
    <dsp:sp modelId="{51F68A05-A560-4C6F-BC90-521AEF3B0907}">
      <dsp:nvSpPr>
        <dsp:cNvPr id="0" name=""/>
        <dsp:cNvSpPr/>
      </dsp:nvSpPr>
      <dsp:spPr>
        <a:xfrm>
          <a:off x="819461" y="3507476"/>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1063655" y="3507476"/>
        <a:ext cx="1282015" cy="1017981"/>
      </dsp:txXfrm>
    </dsp:sp>
    <dsp:sp modelId="{FC7ED273-8CFD-43C2-9C05-44FADF3E0637}">
      <dsp:nvSpPr>
        <dsp:cNvPr id="0" name=""/>
        <dsp:cNvSpPr/>
      </dsp:nvSpPr>
      <dsp:spPr>
        <a:xfrm>
          <a:off x="5483"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a:t>Step 1 Title</a:t>
          </a:r>
          <a:endParaRPr lang="en-US" sz="2100" kern="1200" dirty="0"/>
        </a:p>
      </dsp:txBody>
      <dsp:txXfrm>
        <a:off x="154488" y="195547"/>
        <a:ext cx="719462" cy="719462"/>
      </dsp:txXfrm>
    </dsp:sp>
    <dsp:sp modelId="{F660F4B9-35DB-4256-A868-A35C6DCCF6B2}">
      <dsp:nvSpPr>
        <dsp:cNvPr id="0" name=""/>
        <dsp:cNvSpPr/>
      </dsp:nvSpPr>
      <dsp:spPr>
        <a:xfrm>
          <a:off x="3363143"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3607337" y="453531"/>
        <a:ext cx="1282015" cy="1017981"/>
      </dsp:txXfrm>
    </dsp:sp>
    <dsp:sp modelId="{614EBA0E-D12B-447E-B378-B0FA2DEBEA2F}">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3607337" y="1471513"/>
        <a:ext cx="1282015" cy="1017981"/>
      </dsp:txXfrm>
    </dsp:sp>
    <dsp:sp modelId="{68509703-D239-4E1B-8CF0-EF08079E1226}">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3607337" y="2489494"/>
        <a:ext cx="1282015" cy="1017981"/>
      </dsp:txXfrm>
    </dsp:sp>
    <dsp:sp modelId="{FD776C1E-557E-4553-9447-49B69EEC7907}">
      <dsp:nvSpPr>
        <dsp:cNvPr id="0" name=""/>
        <dsp:cNvSpPr/>
      </dsp:nvSpPr>
      <dsp:spPr>
        <a:xfrm>
          <a:off x="2549165"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a:t>Step 2 Title</a:t>
          </a:r>
        </a:p>
      </dsp:txBody>
      <dsp:txXfrm>
        <a:off x="2698170" y="195547"/>
        <a:ext cx="719462" cy="719462"/>
      </dsp:txXfrm>
    </dsp:sp>
    <dsp:sp modelId="{AD2806AC-6A03-4F05-9F4D-F72EA0E56FBF}">
      <dsp:nvSpPr>
        <dsp:cNvPr id="0" name=""/>
        <dsp:cNvSpPr/>
      </dsp:nvSpPr>
      <dsp:spPr>
        <a:xfrm>
          <a:off x="5906825"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6151018" y="453531"/>
        <a:ext cx="1282015" cy="1017981"/>
      </dsp:txXfrm>
    </dsp:sp>
    <dsp:sp modelId="{5314AADB-0AD3-4BAE-9F15-B0FE4F44C802}">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6151018" y="1471513"/>
        <a:ext cx="1282015" cy="1017981"/>
      </dsp:txXfrm>
    </dsp:sp>
    <dsp:sp modelId="{89E6DA6E-7A23-44BD-8A99-378091FF741D}">
      <dsp:nvSpPr>
        <dsp:cNvPr id="0" name=""/>
        <dsp:cNvSpPr/>
      </dsp:nvSpPr>
      <dsp:spPr>
        <a:xfrm>
          <a:off x="5092847"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a:t>Step 3 Title</a:t>
          </a:r>
        </a:p>
      </dsp:txBody>
      <dsp:txXfrm>
        <a:off x="5241852" y="195547"/>
        <a:ext cx="719462" cy="719462"/>
      </dsp:txXfrm>
    </dsp:sp>
    <dsp:sp modelId="{402C2C77-A32C-4D99-9940-12535E1181F2}">
      <dsp:nvSpPr>
        <dsp:cNvPr id="0" name=""/>
        <dsp:cNvSpPr/>
      </dsp:nvSpPr>
      <dsp:spPr>
        <a:xfrm>
          <a:off x="8450507"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8694700" y="453531"/>
        <a:ext cx="1282015" cy="1017981"/>
      </dsp:txXfrm>
    </dsp:sp>
    <dsp:sp modelId="{3086D0BF-AAD1-4310-88ED-4D81A687BD50}">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t>Task description</a:t>
          </a:r>
        </a:p>
      </dsp:txBody>
      <dsp:txXfrm>
        <a:off x="8694700" y="1471513"/>
        <a:ext cx="1282015" cy="1017981"/>
      </dsp:txXfrm>
    </dsp:sp>
    <dsp:sp modelId="{7453D9C8-CD6E-4AA4-8A19-7F6F667528F0}">
      <dsp:nvSpPr>
        <dsp:cNvPr id="0" name=""/>
        <dsp:cNvSpPr/>
      </dsp:nvSpPr>
      <dsp:spPr>
        <a:xfrm>
          <a:off x="7636529"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a:t>Step 4 Title</a:t>
          </a:r>
        </a:p>
      </dsp:txBody>
      <dsp:txXfrm>
        <a:off x="7785534" y="195547"/>
        <a:ext cx="719462" cy="71946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11/15/2016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11/15/2016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11/15/2016</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11/15/2016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11/15/2016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11/15/2016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11/15/2016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11/15/2016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11/15/2016</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First Rate Games</a:t>
            </a:r>
          </a:p>
        </p:txBody>
      </p:sp>
      <p:sp>
        <p:nvSpPr>
          <p:cNvPr id="7" name="Subtitle 6"/>
          <p:cNvSpPr>
            <a:spLocks noGrp="1"/>
          </p:cNvSpPr>
          <p:nvPr>
            <p:ph type="subTitle" idx="1"/>
          </p:nvPr>
        </p:nvSpPr>
        <p:spPr/>
        <p:txBody>
          <a:bodyPr/>
          <a:lstStyle/>
          <a:p>
            <a:r>
              <a:rPr lang="en-US" dirty="0"/>
              <a:t>Bao Vue, Paige </a:t>
            </a:r>
            <a:r>
              <a:rPr lang="en-US" dirty="0" err="1"/>
              <a:t>Yahnke</a:t>
            </a:r>
            <a:r>
              <a:rPr lang="en-US" dirty="0"/>
              <a:t>, Bo Broadway</a:t>
            </a:r>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32" r="15132"/>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lstStyle/>
          <a:p>
            <a:r>
              <a:rPr lang="en-US" dirty="0"/>
              <a:t>As both a novice and expert gamer, sometimes you wonder, what video games are the highest rated? What’s one of the top games for 2016? What about for 2005? 2009?</a:t>
            </a:r>
          </a:p>
          <a:p>
            <a:r>
              <a:rPr lang="en-US" dirty="0"/>
              <a:t>First Rate Games aims to solve this problem</a:t>
            </a:r>
          </a:p>
          <a:p>
            <a:r>
              <a:rPr lang="en-US" dirty="0"/>
              <a:t>Regardless of one's gaming background, knowing current popular games and having historical gaming information will give that person ideas on games they may be interested in as well as understanding the evolution of each game genre</a:t>
            </a:r>
          </a:p>
          <a:p>
            <a:r>
              <a:rPr lang="en-US" dirty="0"/>
              <a:t>Game generator based on user input</a:t>
            </a:r>
          </a:p>
          <a:p>
            <a:pPr lvl="1"/>
            <a:r>
              <a:rPr lang="en-US" dirty="0"/>
              <a:t>Year, Genre, Output Type</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834" y="3919832"/>
            <a:ext cx="4696060" cy="2629794"/>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35"/>
            <a:ext cx="9980682" cy="1096962"/>
          </a:xfrm>
        </p:spPr>
        <p:txBody>
          <a:bodyPr/>
          <a:lstStyle/>
          <a:p>
            <a:r>
              <a:rPr lang="en-US" dirty="0"/>
              <a:t>Project Objectives</a:t>
            </a:r>
          </a:p>
        </p:txBody>
      </p:sp>
      <p:sp>
        <p:nvSpPr>
          <p:cNvPr id="3" name="Content Placeholder 2"/>
          <p:cNvSpPr>
            <a:spLocks noGrp="1"/>
          </p:cNvSpPr>
          <p:nvPr>
            <p:ph idx="1"/>
          </p:nvPr>
        </p:nvSpPr>
        <p:spPr/>
        <p:txBody>
          <a:bodyPr/>
          <a:lstStyle/>
          <a:p>
            <a:r>
              <a:rPr lang="en-US" dirty="0"/>
              <a:t>Create a simple user interface </a:t>
            </a:r>
          </a:p>
          <a:p>
            <a:r>
              <a:rPr lang="en-US" dirty="0"/>
              <a:t>Create a RESTful web service that returns data in HTML and JSON format</a:t>
            </a:r>
          </a:p>
          <a:p>
            <a:r>
              <a:rPr lang="en-US" dirty="0"/>
              <a:t>Find API for video games with ratings</a:t>
            </a:r>
            <a:br>
              <a:rPr lang="en-US" dirty="0"/>
            </a:br>
            <a:r>
              <a:rPr lang="en-US" dirty="0"/>
              <a:t/>
            </a:r>
            <a:br>
              <a:rPr lang="en-US" dirty="0"/>
            </a:br>
            <a:endParaRPr lang="en-US" dirty="0"/>
          </a:p>
          <a:p>
            <a:endParaRPr lang="en-US" dirty="0"/>
          </a:p>
          <a:p>
            <a:pPr lvl="1"/>
            <a:r>
              <a:rPr lang="en-US" dirty="0"/>
              <a:t>“Gathering all relevant information about games in one place ”</a:t>
            </a:r>
          </a:p>
          <a:p>
            <a:pPr lvl="1"/>
            <a:r>
              <a:rPr lang="en-US" dirty="0"/>
              <a:t>“One of the principles behind IGDB.com is accessibility of data. We wish to share the data with anyone who wants to build cool videogame oriented websites, apps and services.”</a:t>
            </a:r>
          </a:p>
          <a:p>
            <a:r>
              <a:rPr lang="en-US" dirty="0"/>
              <a:t>Based on user’s entry, return the top rated games for the year the user has entered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100" y="3074768"/>
            <a:ext cx="2211637" cy="703702"/>
          </a:xfrm>
          <a:prstGeom prst="rect">
            <a:avLst/>
          </a:prstGeom>
        </p:spPr>
      </p:pic>
    </p:spTree>
    <p:extLst>
      <p:ext uri="{BB962C8B-B14F-4D97-AF65-F5344CB8AC3E}">
        <p14:creationId xmlns:p14="http://schemas.microsoft.com/office/powerpoint/2010/main" val="13301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2101017763"/>
              </p:ext>
            </p:extLst>
          </p:nvPr>
        </p:nvGraphicFramePr>
        <p:xfrm>
          <a:off x="1104898" y="1526628"/>
          <a:ext cx="9980685" cy="5121355"/>
        </p:xfrm>
        <a:graphic>
          <a:graphicData uri="http://schemas.openxmlformats.org/drawingml/2006/table">
            <a:tbl>
              <a:tblPr firstRow="1" bandRow="1">
                <a:tableStyleId>{5C22544A-7EE6-4342-B048-85BDC9FD1C3A}</a:tableStyleId>
              </a:tblPr>
              <a:tblGrid>
                <a:gridCol w="3017220">
                  <a:extLst>
                    <a:ext uri="{9D8B030D-6E8A-4147-A177-3AD203B41FA5}">
                      <a16:colId xmlns:a16="http://schemas.microsoft.com/office/drawing/2014/main" xmlns="" val="20000"/>
                    </a:ext>
                  </a:extLst>
                </a:gridCol>
                <a:gridCol w="2321155">
                  <a:extLst>
                    <a:ext uri="{9D8B030D-6E8A-4147-A177-3AD203B41FA5}">
                      <a16:colId xmlns:a16="http://schemas.microsoft.com/office/drawing/2014/main" xmlns="" val="20001"/>
                    </a:ext>
                  </a:extLst>
                </a:gridCol>
                <a:gridCol w="2321155">
                  <a:extLst>
                    <a:ext uri="{9D8B030D-6E8A-4147-A177-3AD203B41FA5}">
                      <a16:colId xmlns:a16="http://schemas.microsoft.com/office/drawing/2014/main" xmlns="" val="20002"/>
                    </a:ext>
                  </a:extLst>
                </a:gridCol>
                <a:gridCol w="2321155">
                  <a:extLst>
                    <a:ext uri="{9D8B030D-6E8A-4147-A177-3AD203B41FA5}">
                      <a16:colId xmlns:a16="http://schemas.microsoft.com/office/drawing/2014/main" xmlns="" val="3069841702"/>
                    </a:ext>
                  </a:extLst>
                </a:gridCol>
              </a:tblGrid>
              <a:tr h="841391">
                <a:tc>
                  <a:txBody>
                    <a:bodyPr/>
                    <a:lstStyle/>
                    <a:p>
                      <a:endParaRPr dirty="0"/>
                    </a:p>
                  </a:txBody>
                  <a:tcPr anchor="ctr"/>
                </a:tc>
                <a:tc>
                  <a:txBody>
                    <a:bodyPr/>
                    <a:lstStyle/>
                    <a:p>
                      <a:pPr algn="ctr"/>
                      <a:r>
                        <a:rPr lang="en-US" dirty="0"/>
                        <a:t>Bao</a:t>
                      </a:r>
                      <a:endParaRPr dirty="0"/>
                    </a:p>
                  </a:txBody>
                  <a:tcPr anchor="ctr"/>
                </a:tc>
                <a:tc>
                  <a:txBody>
                    <a:bodyPr/>
                    <a:lstStyle/>
                    <a:p>
                      <a:pPr algn="ctr"/>
                      <a:r>
                        <a:rPr lang="en-US" dirty="0"/>
                        <a:t>Paige</a:t>
                      </a:r>
                      <a:endParaRPr dirty="0"/>
                    </a:p>
                  </a:txBody>
                  <a:tcPr anchor="ctr"/>
                </a:tc>
                <a:tc>
                  <a:txBody>
                    <a:bodyPr/>
                    <a:lstStyle/>
                    <a:p>
                      <a:pPr algn="ctr"/>
                      <a:r>
                        <a:rPr lang="en-US" dirty="0"/>
                        <a:t>Bo</a:t>
                      </a:r>
                      <a:endParaRPr dirty="0"/>
                    </a:p>
                  </a:txBody>
                  <a:tcPr anchor="ctr"/>
                </a:tc>
                <a:extLst>
                  <a:ext uri="{0D108BD9-81ED-4DB2-BD59-A6C34878D82A}">
                    <a16:rowId xmlns:a16="http://schemas.microsoft.com/office/drawing/2014/main" xmlns="" val="10000"/>
                  </a:ext>
                </a:extLst>
              </a:tr>
              <a:tr h="841391">
                <a:tc>
                  <a:txBody>
                    <a:bodyPr/>
                    <a:lstStyle/>
                    <a:p>
                      <a:r>
                        <a:rPr lang="en-US" dirty="0"/>
                        <a:t>Week </a:t>
                      </a:r>
                      <a:r>
                        <a:rPr dirty="0"/>
                        <a:t>1</a:t>
                      </a:r>
                    </a:p>
                  </a:txBody>
                  <a:tcPr anchor="ctr"/>
                </a:tc>
                <a:tc>
                  <a:txBody>
                    <a:bodyPr/>
                    <a:lstStyle/>
                    <a:p>
                      <a:r>
                        <a:rPr lang="en-US" dirty="0"/>
                        <a:t>Add </a:t>
                      </a:r>
                      <a:r>
                        <a:rPr lang="en-US" dirty="0" err="1"/>
                        <a:t>config</a:t>
                      </a:r>
                      <a:r>
                        <a:rPr lang="en-US" dirty="0"/>
                        <a:t> file/first class for API call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general</a:t>
                      </a:r>
                      <a:r>
                        <a:rPr lang="en-US" baseline="0" dirty="0"/>
                        <a:t> structure</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sample data to JSON</a:t>
                      </a:r>
                    </a:p>
                  </a:txBody>
                  <a:tcPr anchor="ctr"/>
                </a:tc>
                <a:extLst>
                  <a:ext uri="{0D108BD9-81ED-4DB2-BD59-A6C34878D82A}">
                    <a16:rowId xmlns:a16="http://schemas.microsoft.com/office/drawing/2014/main" xmlns="" val="10001"/>
                  </a:ext>
                </a:extLst>
              </a:tr>
              <a:tr h="841391">
                <a:tc>
                  <a:txBody>
                    <a:bodyPr/>
                    <a:lstStyle/>
                    <a:p>
                      <a:r>
                        <a:rPr lang="en-US" baseline="0" dirty="0"/>
                        <a:t>Week </a:t>
                      </a:r>
                      <a:r>
                        <a:rPr baseline="0" dirty="0"/>
                        <a:t>2</a:t>
                      </a:r>
                      <a:endParaRPr dirty="0"/>
                    </a:p>
                  </a:txBody>
                  <a:tcPr anchor="ctr"/>
                </a:tc>
                <a:tc>
                  <a:txBody>
                    <a:bodyPr/>
                    <a:lstStyle/>
                    <a:p>
                      <a:pPr algn="ctr"/>
                      <a:r>
                        <a:rPr lang="en-US" baseline="0" dirty="0"/>
                        <a:t>No progress</a:t>
                      </a:r>
                      <a:endParaRPr dirty="0"/>
                    </a:p>
                  </a:txBody>
                  <a:tcPr anchor="ctr"/>
                </a:tc>
                <a:tc>
                  <a:txBody>
                    <a:bodyPr/>
                    <a:lstStyle/>
                    <a:p>
                      <a:pPr algn="ctr"/>
                      <a:r>
                        <a:rPr lang="en-US" baseline="0" dirty="0"/>
                        <a:t>No progress</a:t>
                      </a:r>
                      <a:endParaRPr lang="en-US" dirty="0"/>
                    </a:p>
                  </a:txBody>
                  <a:tcPr anchor="ctr"/>
                </a:tc>
                <a:tc>
                  <a:txBody>
                    <a:bodyPr/>
                    <a:lstStyle/>
                    <a:p>
                      <a:pPr algn="ctr"/>
                      <a:r>
                        <a:rPr lang="en-US" baseline="0" dirty="0"/>
                        <a:t>No progress</a:t>
                      </a:r>
                      <a:endParaRPr lang="en-US" dirty="0"/>
                    </a:p>
                  </a:txBody>
                  <a:tcPr anchor="ctr"/>
                </a:tc>
                <a:extLst>
                  <a:ext uri="{0D108BD9-81ED-4DB2-BD59-A6C34878D82A}">
                    <a16:rowId xmlns:a16="http://schemas.microsoft.com/office/drawing/2014/main" xmlns="" val="10002"/>
                  </a:ext>
                </a:extLst>
              </a:tr>
              <a:tr h="841391">
                <a:tc>
                  <a:txBody>
                    <a:bodyPr/>
                    <a:lstStyle/>
                    <a:p>
                      <a:r>
                        <a:rPr lang="en-US" dirty="0"/>
                        <a:t>Week</a:t>
                      </a:r>
                      <a:r>
                        <a:rPr lang="en-US" baseline="0" dirty="0"/>
                        <a:t> </a:t>
                      </a:r>
                      <a:r>
                        <a:rPr dirty="0"/>
                        <a:t>3</a:t>
                      </a:r>
                    </a:p>
                  </a:txBody>
                  <a:tcPr anchor="ctr"/>
                </a:tc>
                <a:tc>
                  <a:txBody>
                    <a:bodyPr/>
                    <a:lstStyle/>
                    <a:p>
                      <a:pPr algn="ctr"/>
                      <a:r>
                        <a:rPr lang="en-US" dirty="0"/>
                        <a:t>Problem</a:t>
                      </a:r>
                      <a:r>
                        <a:rPr lang="en-US" baseline="0" dirty="0"/>
                        <a:t> statement and objectives</a:t>
                      </a:r>
                      <a:endParaRPr dirty="0"/>
                    </a:p>
                  </a:txBody>
                  <a:tcPr anchor="ctr"/>
                </a:tc>
                <a:tc>
                  <a:txBody>
                    <a:bodyPr/>
                    <a:lstStyle/>
                    <a:p>
                      <a:pPr algn="ctr"/>
                      <a:r>
                        <a:rPr lang="en-US" dirty="0"/>
                        <a:t>Project plan, front end stuff</a:t>
                      </a:r>
                      <a:endParaRPr dirty="0"/>
                    </a:p>
                  </a:txBody>
                  <a:tcPr anchor="ctr"/>
                </a:tc>
                <a:tc>
                  <a:txBody>
                    <a:bodyPr/>
                    <a:lstStyle/>
                    <a:p>
                      <a:pPr algn="ctr"/>
                      <a:r>
                        <a:rPr lang="en-US" dirty="0"/>
                        <a:t>Research API,</a:t>
                      </a:r>
                      <a:r>
                        <a:rPr lang="en-US" baseline="0" dirty="0"/>
                        <a:t> map objects to JSON</a:t>
                      </a:r>
                      <a:endParaRPr dirty="0"/>
                    </a:p>
                  </a:txBody>
                  <a:tcPr anchor="ctr"/>
                </a:tc>
                <a:extLst>
                  <a:ext uri="{0D108BD9-81ED-4DB2-BD59-A6C34878D82A}">
                    <a16:rowId xmlns:a16="http://schemas.microsoft.com/office/drawing/2014/main" xmlns="" val="10003"/>
                  </a:ext>
                </a:extLst>
              </a:tr>
              <a:tr h="841391">
                <a:tc>
                  <a:txBody>
                    <a:bodyPr/>
                    <a:lstStyle/>
                    <a:p>
                      <a:r>
                        <a:rPr lang="en-US" dirty="0"/>
                        <a:t>Week 4</a:t>
                      </a:r>
                      <a:endParaRPr dirty="0"/>
                    </a:p>
                  </a:txBody>
                  <a:tcPr anchor="ctr"/>
                </a:tc>
                <a:tc>
                  <a:txBody>
                    <a:bodyPr/>
                    <a:lstStyle/>
                    <a:p>
                      <a:pPr algn="ctr"/>
                      <a:r>
                        <a:rPr lang="en-US" dirty="0"/>
                        <a:t>Unit</a:t>
                      </a:r>
                      <a:r>
                        <a:rPr lang="en-US" baseline="0" dirty="0"/>
                        <a:t> tests, make code more testable</a:t>
                      </a:r>
                      <a:endParaRPr dirty="0"/>
                    </a:p>
                  </a:txBody>
                  <a:tcPr anchor="ctr"/>
                </a:tc>
                <a:tc>
                  <a:txBody>
                    <a:bodyPr/>
                    <a:lstStyle/>
                    <a:p>
                      <a:pPr algn="ctr"/>
                      <a:r>
                        <a:rPr lang="en-US" dirty="0"/>
                        <a:t>Front end stuff</a:t>
                      </a:r>
                      <a:endParaRPr dirty="0"/>
                    </a:p>
                  </a:txBody>
                  <a:tcPr anchor="ctr"/>
                </a:tc>
                <a:tc>
                  <a:txBody>
                    <a:bodyPr/>
                    <a:lstStyle/>
                    <a:p>
                      <a:pPr algn="ctr"/>
                      <a:r>
                        <a:rPr lang="en-US" dirty="0"/>
                        <a:t>Properties file,</a:t>
                      </a:r>
                      <a:r>
                        <a:rPr lang="en-US" baseline="0" dirty="0"/>
                        <a:t> update game controller class</a:t>
                      </a:r>
                      <a:endParaRPr dirty="0"/>
                    </a:p>
                  </a:txBody>
                  <a:tcPr anchor="ctr"/>
                </a:tc>
                <a:extLst>
                  <a:ext uri="{0D108BD9-81ED-4DB2-BD59-A6C34878D82A}">
                    <a16:rowId xmlns:a16="http://schemas.microsoft.com/office/drawing/2014/main" xmlns="" val="2741463184"/>
                  </a:ext>
                </a:extLst>
              </a:tr>
              <a:tr h="841391">
                <a:tc>
                  <a:txBody>
                    <a:bodyPr/>
                    <a:lstStyle/>
                    <a:p>
                      <a:r>
                        <a:rPr lang="en-US" dirty="0"/>
                        <a:t>Week 5</a:t>
                      </a:r>
                      <a:endParaRPr dirty="0"/>
                    </a:p>
                  </a:txBody>
                  <a:tcPr anchor="ctr"/>
                </a:tc>
                <a:tc>
                  <a:txBody>
                    <a:bodyPr/>
                    <a:lstStyle/>
                    <a:p>
                      <a:pPr algn="ctr"/>
                      <a:r>
                        <a:rPr lang="en-US" dirty="0"/>
                        <a:t>PowerPoint</a:t>
                      </a:r>
                      <a:endParaRPr dirty="0"/>
                    </a:p>
                  </a:txBody>
                  <a:tcPr anchor="ctr"/>
                </a:tc>
                <a:tc>
                  <a:txBody>
                    <a:bodyPr/>
                    <a:lstStyle/>
                    <a:p>
                      <a:pPr algn="ctr"/>
                      <a:r>
                        <a:rPr lang="en-US" dirty="0"/>
                        <a:t>Documentation</a:t>
                      </a:r>
                      <a:endParaRPr dirty="0"/>
                    </a:p>
                  </a:txBody>
                  <a:tcPr anchor="ctr"/>
                </a:tc>
                <a:tc>
                  <a:txBody>
                    <a:bodyPr/>
                    <a:lstStyle/>
                    <a:p>
                      <a:pPr algn="ctr"/>
                      <a:r>
                        <a:rPr lang="en-US" dirty="0"/>
                        <a:t>Return random</a:t>
                      </a:r>
                      <a:r>
                        <a:rPr lang="en-US" baseline="0" dirty="0"/>
                        <a:t> game</a:t>
                      </a:r>
                      <a:endParaRPr dirty="0"/>
                    </a:p>
                  </a:txBody>
                  <a:tcPr anchor="ctr"/>
                </a:tc>
                <a:extLst>
                  <a:ext uri="{0D108BD9-81ED-4DB2-BD59-A6C34878D82A}">
                    <a16:rowId xmlns:a16="http://schemas.microsoft.com/office/drawing/2014/main" xmlns="" val="3749122042"/>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992573085"/>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Obstacles, Findings, and Learning Points</a:t>
            </a:r>
          </a:p>
        </p:txBody>
      </p:sp>
      <p:sp>
        <p:nvSpPr>
          <p:cNvPr id="3" name="Content Placeholder 2"/>
          <p:cNvSpPr>
            <a:spLocks noGrp="1"/>
          </p:cNvSpPr>
          <p:nvPr>
            <p:ph idx="1"/>
          </p:nvPr>
        </p:nvSpPr>
        <p:spPr/>
        <p:txBody>
          <a:bodyPr/>
          <a:lstStyle/>
          <a:p>
            <a:r>
              <a:rPr lang="en-US" dirty="0"/>
              <a:t>Creating code that’s easily testable</a:t>
            </a:r>
          </a:p>
          <a:p>
            <a:pPr lvl="1"/>
            <a:r>
              <a:rPr lang="en-US" dirty="0"/>
              <a:t>Allows for more readable code</a:t>
            </a:r>
          </a:p>
          <a:p>
            <a:r>
              <a:rPr lang="en-US" dirty="0" smtClean="0"/>
              <a:t>The Chrome App “Postman” was a very useful resource in testing responses from </a:t>
            </a:r>
            <a:r>
              <a:rPr lang="en-US" smtClean="0"/>
              <a:t>our chosen API</a:t>
            </a:r>
            <a:endParaRPr lang="en-US" dirty="0"/>
          </a:p>
        </p:txBody>
      </p:sp>
    </p:spTree>
    <p:extLst>
      <p:ext uri="{BB962C8B-B14F-4D97-AF65-F5344CB8AC3E}">
        <p14:creationId xmlns:p14="http://schemas.microsoft.com/office/powerpoint/2010/main" val="126993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terms/"/>
    <ds:schemaRef ds:uri="4873beb7-5857-4685-be1f-d57550cc96c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83</TotalTime>
  <Words>312</Words>
  <Application>Microsoft Office PowerPoint</Application>
  <PresentationFormat>Widescreen</PresentationFormat>
  <Paragraphs>64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Euphemia</vt:lpstr>
      <vt:lpstr>Plantagenet Cherokee</vt:lpstr>
      <vt:lpstr>Wingdings</vt:lpstr>
      <vt:lpstr>Academic Literature 16x9</vt:lpstr>
      <vt:lpstr>First Rate Games</vt:lpstr>
      <vt:lpstr>Problem statement</vt:lpstr>
      <vt:lpstr>Project Objectives</vt:lpstr>
      <vt:lpstr>Project Plan</vt:lpstr>
      <vt:lpstr>Documentation</vt:lpstr>
      <vt:lpstr>Obstacles, Findings, and Learning Points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Rate Games</dc:title>
  <dc:creator>Bao Vue</dc:creator>
  <cp:lastModifiedBy>Bo</cp:lastModifiedBy>
  <cp:revision>13</cp:revision>
  <dcterms:created xsi:type="dcterms:W3CDTF">2016-11-12T23:56:25Z</dcterms:created>
  <dcterms:modified xsi:type="dcterms:W3CDTF">2016-11-16T02:22:39Z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