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57" r:id="rId5"/>
    <p:sldId id="262" r:id="rId6"/>
    <p:sldId id="269" r:id="rId7"/>
    <p:sldId id="261" r:id="rId8"/>
    <p:sldId id="265" r:id="rId9"/>
    <p:sldId id="267" r:id="rId10"/>
    <p:sldId id="266" r:id="rId11"/>
    <p:sldId id="268" r:id="rId12"/>
    <p:sldId id="258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9B50B-AF35-4781-AAC6-C695FE8A5B27}" type="datetimeFigureOut">
              <a:rPr lang="zh-TW" altLang="en-US" smtClean="0"/>
              <a:pPr/>
              <a:t>2018/1/3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2C37A-1FC0-4F79-AF5D-ACEE6842BC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提供者</a:t>
            </a:r>
            <a:r>
              <a:rPr lang="en-US" altLang="zh-TW" dirty="0" smtClean="0"/>
              <a:t>,</a:t>
            </a:r>
            <a:r>
              <a:rPr lang="zh-TW" altLang="en-US" dirty="0" smtClean="0"/>
              <a:t>分享者</a:t>
            </a:r>
            <a:r>
              <a:rPr lang="en-US" altLang="zh-TW" dirty="0" smtClean="0"/>
              <a:t>,</a:t>
            </a:r>
            <a:r>
              <a:rPr lang="zh-TW" altLang="en-US" dirty="0" smtClean="0"/>
              <a:t>參賽者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C37A-1FC0-4F79-AF5D-ACEE6842BC93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32B3-2CD0-4BBF-9A58-449C5FAE458F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7228-E469-48EE-8835-1AE26E90B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32B3-2CD0-4BBF-9A58-449C5FAE458F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7228-E469-48EE-8835-1AE26E90B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32B3-2CD0-4BBF-9A58-449C5FAE458F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7228-E469-48EE-8835-1AE26E90B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andy hsueh\Desktop\ppt\images8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8100"/>
            <a:ext cx="1907703" cy="142893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1907704" y="0"/>
            <a:ext cx="7236296" cy="14127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baseline="0">
                <a:solidFill>
                  <a:schemeClr val="tx1"/>
                </a:solidFill>
                <a:latin typeface="Arial Unicode MS" pitchFamily="34" charset="-120"/>
                <a:ea typeface="微軟正黑體" pitchFamily="34" charset="-120"/>
              </a:defRPr>
            </a:lvl1pPr>
            <a:lvl2pPr>
              <a:defRPr b="1" baseline="0">
                <a:solidFill>
                  <a:srgbClr val="002060"/>
                </a:solidFill>
                <a:latin typeface="Arial Unicode MS" pitchFamily="34" charset="-120"/>
                <a:ea typeface="微軟正黑體" pitchFamily="34" charset="-120"/>
              </a:defRPr>
            </a:lvl2pPr>
            <a:lvl3pPr>
              <a:defRPr b="1" baseline="0">
                <a:solidFill>
                  <a:schemeClr val="tx1"/>
                </a:solidFill>
                <a:latin typeface="Arial Unicode MS" pitchFamily="34" charset="-120"/>
                <a:ea typeface="微軟正黑體" pitchFamily="34" charset="-120"/>
              </a:defRPr>
            </a:lvl3pPr>
            <a:lvl4pPr>
              <a:defRPr b="1" baseline="0">
                <a:solidFill>
                  <a:schemeClr val="tx1"/>
                </a:solidFill>
                <a:latin typeface="Arial Unicode MS" pitchFamily="34" charset="-120"/>
                <a:ea typeface="微軟正黑體" pitchFamily="34" charset="-120"/>
              </a:defRPr>
            </a:lvl4pPr>
            <a:lvl5pPr>
              <a:defRPr b="1" baseline="0">
                <a:solidFill>
                  <a:schemeClr val="tx1"/>
                </a:solidFill>
                <a:latin typeface="Arial Unicode MS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32B3-2CD0-4BBF-9A58-449C5FAE458F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7228-E469-48EE-8835-1AE26E90BF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-19581"/>
            <a:ext cx="1907705" cy="1432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32B3-2CD0-4BBF-9A58-449C5FAE458F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7228-E469-48EE-8835-1AE26E90B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32B3-2CD0-4BBF-9A58-449C5FAE458F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7228-E469-48EE-8835-1AE26E90B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32B3-2CD0-4BBF-9A58-449C5FAE458F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7228-E469-48EE-8835-1AE26E90B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32B3-2CD0-4BBF-9A58-449C5FAE458F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7228-E469-48EE-8835-1AE26E90B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32B3-2CD0-4BBF-9A58-449C5FAE458F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7228-E469-48EE-8835-1AE26E90B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32B3-2CD0-4BBF-9A58-449C5FAE458F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7228-E469-48EE-8835-1AE26E90B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32B3-2CD0-4BBF-9A58-449C5FAE458F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7228-E469-48EE-8835-1AE26E90B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C32B3-2CD0-4BBF-9A58-449C5FAE458F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7228-E469-48EE-8835-1AE26E90B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260648"/>
            <a:ext cx="6048672" cy="113877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altLang="zh-TW" sz="14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5400" b="1" dirty="0" err="1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Kaggle</a:t>
            </a:r>
            <a:r>
              <a:rPr lang="zh-TW" altLang="en-US" sz="5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簡介</a:t>
            </a:r>
            <a:endParaRPr lang="en-US" sz="16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602128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 smtClean="0"/>
              <a:t>薛百惠</a:t>
            </a:r>
            <a:r>
              <a:rPr lang="en-US" altLang="zh-TW" dirty="0" smtClean="0"/>
              <a:t>	2018/01/04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67675" y="0"/>
            <a:ext cx="10763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    </a:t>
            </a:r>
            <a:r>
              <a:rPr lang="en-US" altLang="zh-TW" dirty="0" err="1" smtClean="0">
                <a:solidFill>
                  <a:schemeClr val="bg1"/>
                </a:solidFill>
              </a:rPr>
              <a:t>Kaggle</a:t>
            </a:r>
            <a:r>
              <a:rPr lang="zh-TW" altLang="en-US" dirty="0" smtClean="0">
                <a:solidFill>
                  <a:schemeClr val="bg1"/>
                </a:solidFill>
              </a:rPr>
              <a:t>大數據網站介紹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獲獎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需要在比賽結束後 </a:t>
            </a:r>
            <a:r>
              <a:rPr lang="en-US" altLang="zh-TW" dirty="0" smtClean="0"/>
              <a:t>1~2 </a:t>
            </a:r>
            <a:r>
              <a:rPr lang="zh-TW" altLang="en-US" dirty="0" smtClean="0"/>
              <a:t>週內，準備好可執行的代碼以及 </a:t>
            </a:r>
            <a:r>
              <a:rPr lang="en-US" altLang="zh-TW" dirty="0" smtClean="0"/>
              <a:t>README</a:t>
            </a:r>
          </a:p>
          <a:p>
            <a:pPr lvl="1"/>
            <a:r>
              <a:rPr lang="zh-TW" altLang="en-US" dirty="0" smtClean="0"/>
              <a:t>演算法說明文檔等提交給 </a:t>
            </a:r>
            <a:r>
              <a:rPr lang="en-US" altLang="zh-TW" dirty="0" err="1" smtClean="0"/>
              <a:t>Kaggle</a:t>
            </a:r>
            <a:r>
              <a:rPr lang="en-US" altLang="zh-TW" dirty="0" smtClean="0"/>
              <a:t> </a:t>
            </a:r>
            <a:r>
              <a:rPr lang="zh-TW" altLang="en-US" dirty="0" smtClean="0"/>
              <a:t>來進行獲獎資格的審核</a:t>
            </a:r>
          </a:p>
          <a:p>
            <a:pPr lvl="1"/>
            <a:r>
              <a:rPr lang="zh-TW" altLang="en-US" dirty="0" smtClean="0"/>
              <a:t>在 </a:t>
            </a:r>
            <a:r>
              <a:rPr lang="en-US" altLang="zh-TW" dirty="0" err="1" smtClean="0"/>
              <a:t>Kaggle</a:t>
            </a:r>
            <a:r>
              <a:rPr lang="en-US" altLang="zh-TW" dirty="0" smtClean="0"/>
              <a:t> Blog </a:t>
            </a:r>
            <a:r>
              <a:rPr lang="zh-TW" altLang="en-US" dirty="0" smtClean="0"/>
              <a:t>中發表 ，分享比賽故事和經驗心得</a:t>
            </a:r>
          </a:p>
          <a:p>
            <a:pPr lvl="1"/>
            <a:r>
              <a:rPr lang="zh-TW" altLang="en-US" dirty="0" smtClean="0"/>
              <a:t>進行電話</a:t>
            </a:r>
            <a:r>
              <a:rPr lang="en-US" altLang="zh-TW" dirty="0" smtClean="0"/>
              <a:t>/</a:t>
            </a:r>
            <a:r>
              <a:rPr lang="zh-TW" altLang="en-US" dirty="0" smtClean="0"/>
              <a:t>視頻會議，獲獎隊伍進行 </a:t>
            </a:r>
            <a:r>
              <a:rPr lang="en-US" altLang="zh-TW" dirty="0" smtClean="0"/>
              <a:t>Presentation</a:t>
            </a:r>
            <a:r>
              <a:rPr lang="zh-TW" altLang="en-US" dirty="0" smtClean="0"/>
              <a:t>，並與主辦方團隊進行交流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    </a:t>
            </a:r>
            <a:r>
              <a:rPr lang="en-US" altLang="zh-TW" dirty="0" err="1" smtClean="0">
                <a:solidFill>
                  <a:schemeClr val="bg1"/>
                </a:solidFill>
              </a:rPr>
              <a:t>Kaggle</a:t>
            </a:r>
            <a:r>
              <a:rPr lang="zh-TW" altLang="en-US" dirty="0" smtClean="0">
                <a:solidFill>
                  <a:schemeClr val="bg1"/>
                </a:solidFill>
              </a:rPr>
              <a:t>大數據網站介紹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注意事項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比賽結束後 </a:t>
            </a:r>
            <a:r>
              <a:rPr lang="en-US" altLang="zh-TW" dirty="0" smtClean="0"/>
              <a:t>1</a:t>
            </a:r>
            <a:r>
              <a:rPr lang="zh-TW" altLang="en-US" dirty="0" smtClean="0"/>
              <a:t>到</a:t>
            </a:r>
            <a:r>
              <a:rPr lang="en-US" altLang="zh-TW" dirty="0" smtClean="0"/>
              <a:t>2 </a:t>
            </a:r>
            <a:r>
              <a:rPr lang="zh-TW" altLang="en-US" dirty="0" smtClean="0"/>
              <a:t>週內，</a:t>
            </a:r>
            <a:r>
              <a:rPr lang="en-US" altLang="zh-TW" dirty="0" err="1" smtClean="0"/>
              <a:t>Kaggle</a:t>
            </a:r>
            <a:r>
              <a:rPr lang="en-US" altLang="zh-TW" dirty="0" smtClean="0"/>
              <a:t> </a:t>
            </a:r>
            <a:r>
              <a:rPr lang="zh-TW" altLang="en-US" dirty="0" smtClean="0"/>
              <a:t>會對使用多帳號提交的 </a:t>
            </a:r>
            <a:r>
              <a:rPr lang="en-US" altLang="zh-TW" dirty="0" smtClean="0"/>
              <a:t>Cheater </a:t>
            </a:r>
            <a:r>
              <a:rPr lang="zh-TW" altLang="en-US" dirty="0" smtClean="0"/>
              <a:t>進行剔除（一般會對 </a:t>
            </a:r>
            <a:r>
              <a:rPr lang="en-US" altLang="zh-TW" dirty="0" smtClean="0"/>
              <a:t>Top 100 </a:t>
            </a:r>
            <a:r>
              <a:rPr lang="zh-TW" altLang="en-US" dirty="0" smtClean="0"/>
              <a:t>的隊伍進行 </a:t>
            </a:r>
            <a:r>
              <a:rPr lang="en-US" altLang="zh-TW" dirty="0" smtClean="0"/>
              <a:t>Cheater Detection</a:t>
            </a:r>
            <a:r>
              <a:rPr lang="zh-TW" altLang="en-US" dirty="0" smtClean="0"/>
              <a:t>）</a:t>
            </a:r>
          </a:p>
          <a:p>
            <a:pPr lvl="1"/>
            <a:r>
              <a:rPr lang="zh-TW" altLang="en-US" dirty="0" smtClean="0"/>
              <a:t>被剔除者的 </a:t>
            </a:r>
            <a:r>
              <a:rPr lang="en-US" altLang="zh-TW" dirty="0" err="1" smtClean="0"/>
              <a:t>Kaggle</a:t>
            </a:r>
            <a:r>
              <a:rPr lang="en-US" altLang="zh-TW" dirty="0" smtClean="0"/>
              <a:t> </a:t>
            </a:r>
            <a:r>
              <a:rPr lang="zh-TW" altLang="en-US" dirty="0" smtClean="0"/>
              <a:t>個人頁面上，該比賽的成績也會被刪除，相當於該選手從沒參加過這個比賽</a:t>
            </a:r>
          </a:p>
          <a:p>
            <a:pPr lvl="1"/>
            <a:r>
              <a:rPr lang="zh-TW" altLang="en-US" dirty="0" smtClean="0"/>
              <a:t>隊伍之間也不能私自分享代碼或者數據，除非在論壇上面公開發布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實戰入門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Titanic: Machine Learning from Disaster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04863"/>
            <a:ext cx="7920880" cy="3960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9" name="Picture 3" descr="C:\BigDataSpark\Kaggle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988840"/>
            <a:ext cx="3591842" cy="3591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Kaggle</a:t>
            </a:r>
            <a:r>
              <a:rPr lang="zh-TW" altLang="en-US" dirty="0" smtClean="0"/>
              <a:t>大數據網站介紹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網站簡介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參賽規則</a:t>
            </a:r>
            <a:endParaRPr lang="en-US" altLang="zh-TW" dirty="0" smtClean="0"/>
          </a:p>
          <a:p>
            <a:r>
              <a:rPr lang="zh-TW" altLang="en-US" dirty="0" smtClean="0"/>
              <a:t>實戰入門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    </a:t>
            </a:r>
            <a:r>
              <a:rPr lang="en-US" altLang="zh-TW" dirty="0" err="1" smtClean="0">
                <a:solidFill>
                  <a:schemeClr val="bg1"/>
                </a:solidFill>
              </a:rPr>
              <a:t>Kaggle</a:t>
            </a:r>
            <a:r>
              <a:rPr lang="zh-TW" altLang="en-US" dirty="0" smtClean="0">
                <a:solidFill>
                  <a:schemeClr val="bg1"/>
                </a:solidFill>
              </a:rPr>
              <a:t>大數據網站介紹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hlinkClick r:id="rId3"/>
              </a:rPr>
              <a:t>https://www.kaggle.com/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2010/4</a:t>
            </a:r>
            <a:r>
              <a:rPr lang="zh-TW" altLang="en-US" dirty="0" smtClean="0"/>
              <a:t>創立於美國</a:t>
            </a:r>
          </a:p>
          <a:p>
            <a:pPr lvl="1"/>
            <a:r>
              <a:rPr lang="zh-TW" altLang="en-US" dirty="0" smtClean="0"/>
              <a:t>是一個數據建模和數據分析競賽平台</a:t>
            </a:r>
          </a:p>
          <a:p>
            <a:pPr lvl="1"/>
            <a:r>
              <a:rPr lang="zh-TW" altLang="en-US" dirty="0" smtClean="0"/>
              <a:t>企業和研究者可在其上發布數據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 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Facebook</a:t>
            </a:r>
            <a:r>
              <a:rPr lang="zh-TW" altLang="en-US" dirty="0" smtClean="0"/>
              <a:t>，</a:t>
            </a:r>
            <a:r>
              <a:rPr lang="en-US" altLang="zh-TW" dirty="0" smtClean="0"/>
              <a:t>Microsoft..)</a:t>
            </a:r>
          </a:p>
          <a:p>
            <a:pPr lvl="1"/>
            <a:r>
              <a:rPr lang="zh-TW" altLang="en-US" dirty="0" smtClean="0"/>
              <a:t>統計學者和數據挖掘專家可在其上進行競賽以產生最好的模型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2017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月，</a:t>
            </a:r>
            <a:r>
              <a:rPr lang="en-US" altLang="zh-TW" dirty="0" err="1" smtClean="0"/>
              <a:t>Kaggle</a:t>
            </a:r>
            <a:r>
              <a:rPr lang="en-US" altLang="zh-TW" dirty="0" smtClean="0"/>
              <a:t> </a:t>
            </a:r>
            <a:r>
              <a:rPr lang="zh-TW" altLang="en-US" dirty="0" smtClean="0"/>
              <a:t>被 </a:t>
            </a:r>
            <a:r>
              <a:rPr lang="en-US" altLang="zh-TW" dirty="0" smtClean="0"/>
              <a:t>Google </a:t>
            </a:r>
            <a:r>
              <a:rPr lang="en-US" altLang="zh-TW" dirty="0" err="1" smtClean="0"/>
              <a:t>CloudNext</a:t>
            </a:r>
            <a:r>
              <a:rPr lang="en-US" altLang="zh-TW" dirty="0" smtClean="0"/>
              <a:t> </a:t>
            </a:r>
            <a:r>
              <a:rPr lang="zh-TW" altLang="en-US" dirty="0" smtClean="0"/>
              <a:t>收購</a:t>
            </a:r>
            <a:endParaRPr lang="en-US" altLang="zh-TW" dirty="0" smtClean="0"/>
          </a:p>
          <a:p>
            <a:r>
              <a:rPr lang="zh-TW" altLang="en-US" dirty="0" smtClean="0"/>
              <a:t>可以接觸到豐富的</a:t>
            </a:r>
            <a:r>
              <a:rPr lang="zh-TW" altLang="en-US" dirty="0" smtClean="0">
                <a:solidFill>
                  <a:srgbClr val="FF0000"/>
                </a:solidFill>
              </a:rPr>
              <a:t>真實數據，解決實際問題，角逐名次，贏取獎金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    </a:t>
            </a:r>
            <a:r>
              <a:rPr lang="en-US" altLang="zh-TW" dirty="0" err="1" smtClean="0">
                <a:solidFill>
                  <a:schemeClr val="bg1"/>
                </a:solidFill>
              </a:rPr>
              <a:t>Kaggle</a:t>
            </a:r>
            <a:r>
              <a:rPr lang="zh-TW" altLang="en-US" dirty="0" smtClean="0">
                <a:solidFill>
                  <a:schemeClr val="bg1"/>
                </a:solidFill>
              </a:rPr>
              <a:t>大數據網站介紹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有五大模組</a:t>
            </a:r>
            <a:endParaRPr lang="en-US" altLang="zh-TW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348880"/>
            <a:ext cx="853244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179512" y="4005064"/>
            <a:ext cx="2678698" cy="1224136"/>
            <a:chOff x="395536" y="4005064"/>
            <a:chExt cx="2678698" cy="1224136"/>
          </a:xfrm>
        </p:grpSpPr>
        <p:sp>
          <p:nvSpPr>
            <p:cNvPr id="7" name="Rounded Rectangle 6"/>
            <p:cNvSpPr/>
            <p:nvPr/>
          </p:nvSpPr>
          <p:spPr>
            <a:xfrm>
              <a:off x="697970" y="4005064"/>
              <a:ext cx="2376264" cy="122413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微軟正黑體" pitchFamily="34" charset="-120"/>
                  <a:ea typeface="微軟正黑體" pitchFamily="34" charset="-120"/>
                </a:rPr>
                <a:t>Featured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獎金競賽、</a:t>
              </a:r>
              <a:r>
                <a:rPr lang="en-US" altLang="zh-TW" dirty="0" smtClean="0">
                  <a:latin typeface="微軟正黑體" pitchFamily="34" charset="-120"/>
                  <a:ea typeface="微軟正黑體" pitchFamily="34" charset="-120"/>
                </a:rPr>
                <a:t>Recruitment(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徵才</a:t>
              </a:r>
              <a:r>
                <a:rPr lang="en-US" altLang="zh-TW" dirty="0" smtClean="0">
                  <a:latin typeface="微軟正黑體" pitchFamily="34" charset="-120"/>
                  <a:ea typeface="微軟正黑體" pitchFamily="34" charset="-120"/>
                </a:rPr>
                <a:t>)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、</a:t>
              </a:r>
              <a:r>
                <a:rPr lang="en-US" altLang="zh-TW" dirty="0" smtClean="0">
                  <a:latin typeface="微軟正黑體" pitchFamily="34" charset="-120"/>
                  <a:ea typeface="微軟正黑體" pitchFamily="34" charset="-120"/>
                </a:rPr>
                <a:t>Playground(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練習</a:t>
              </a:r>
              <a:r>
                <a:rPr lang="en-US" altLang="zh-TW" dirty="0" smtClean="0">
                  <a:latin typeface="微軟正黑體" pitchFamily="34" charset="-120"/>
                  <a:ea typeface="微軟正黑體" pitchFamily="34" charset="-120"/>
                </a:rPr>
                <a:t>)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、</a:t>
              </a:r>
              <a:r>
                <a:rPr lang="en-US" altLang="zh-TW" dirty="0" smtClean="0">
                  <a:latin typeface="微軟正黑體" pitchFamily="34" charset="-120"/>
                  <a:ea typeface="微軟正黑體" pitchFamily="34" charset="-120"/>
                </a:rPr>
                <a:t>Get Started(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入門</a:t>
              </a:r>
              <a:r>
                <a:rPr lang="en-US" altLang="zh-TW" dirty="0" smtClean="0">
                  <a:latin typeface="微軟正黑體" pitchFamily="34" charset="-120"/>
                  <a:ea typeface="微軟正黑體" pitchFamily="34" charset="-120"/>
                </a:rPr>
                <a:t>)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95536" y="4005064"/>
              <a:ext cx="360040" cy="3600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987824" y="3933056"/>
            <a:ext cx="2635494" cy="1296008"/>
            <a:chOff x="3131840" y="3933056"/>
            <a:chExt cx="2635494" cy="1296008"/>
          </a:xfrm>
        </p:grpSpPr>
        <p:sp>
          <p:nvSpPr>
            <p:cNvPr id="8" name="Rounded Rectangle 7"/>
            <p:cNvSpPr/>
            <p:nvPr/>
          </p:nvSpPr>
          <p:spPr>
            <a:xfrm>
              <a:off x="3319062" y="4005064"/>
              <a:ext cx="2448272" cy="1224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提供</a:t>
              </a:r>
              <a:r>
                <a:rPr lang="en-US" altLang="zh-TW" dirty="0" smtClean="0">
                  <a:latin typeface="微軟正黑體" pitchFamily="34" charset="-120"/>
                  <a:ea typeface="微軟正黑體" pitchFamily="34" charset="-120"/>
                </a:rPr>
                <a:t>Open Data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下載、資料分析</a:t>
              </a:r>
              <a:r>
                <a:rPr lang="en-US" altLang="zh-TW" dirty="0" smtClean="0">
                  <a:latin typeface="微軟正黑體" pitchFamily="34" charset="-120"/>
                  <a:ea typeface="微軟正黑體" pitchFamily="34" charset="-120"/>
                </a:rPr>
                <a:t>Code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及論譠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131840" y="3933056"/>
              <a:ext cx="360040" cy="3600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96136" y="3933056"/>
            <a:ext cx="2952328" cy="1296008"/>
            <a:chOff x="5796136" y="3933056"/>
            <a:chExt cx="2952328" cy="1296008"/>
          </a:xfrm>
        </p:grpSpPr>
        <p:sp>
          <p:nvSpPr>
            <p:cNvPr id="9" name="Rounded Rectangle 8"/>
            <p:cNvSpPr/>
            <p:nvPr/>
          </p:nvSpPr>
          <p:spPr>
            <a:xfrm>
              <a:off x="6012160" y="4005064"/>
              <a:ext cx="2736304" cy="1224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能實作並分享所有數據科學工作的平台，包括與本地工具的結合、團隊間的私有合作空間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796136" y="3933056"/>
              <a:ext cx="360040" cy="3600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3528" y="5373216"/>
            <a:ext cx="2592288" cy="1152128"/>
            <a:chOff x="323528" y="5589240"/>
            <a:chExt cx="2592288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67544" y="5805264"/>
              <a:ext cx="2448272" cy="72008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問題都可在論譠提出，或在此回覆問題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23528" y="5589240"/>
              <a:ext cx="360040" cy="3600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59832" y="5445224"/>
            <a:ext cx="2592288" cy="936024"/>
            <a:chOff x="3059832" y="5589240"/>
            <a:chExt cx="2592288" cy="936024"/>
          </a:xfrm>
        </p:grpSpPr>
        <p:sp>
          <p:nvSpPr>
            <p:cNvPr id="11" name="Rounded Rectangle 10"/>
            <p:cNvSpPr/>
            <p:nvPr/>
          </p:nvSpPr>
          <p:spPr>
            <a:xfrm>
              <a:off x="3203848" y="5805264"/>
              <a:ext cx="2448272" cy="720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找人、找工作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059832" y="5589240"/>
              <a:ext cx="360040" cy="3600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5</a:t>
              </a:r>
              <a:endParaRPr lang="zh-TW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    </a:t>
            </a:r>
            <a:r>
              <a:rPr lang="en-US" altLang="zh-TW" dirty="0" err="1" smtClean="0">
                <a:solidFill>
                  <a:schemeClr val="bg1"/>
                </a:solidFill>
              </a:rPr>
              <a:t>Kaggle</a:t>
            </a:r>
            <a:r>
              <a:rPr lang="zh-TW" altLang="en-US" dirty="0" smtClean="0">
                <a:solidFill>
                  <a:schemeClr val="bg1"/>
                </a:solidFill>
              </a:rPr>
              <a:t>大數據網站介紹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競賽模組</a:t>
            </a:r>
            <a:r>
              <a:rPr lang="en-US" altLang="zh-TW" dirty="0" smtClean="0"/>
              <a:t>Competitions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Masters</a:t>
            </a:r>
            <a:r>
              <a:rPr lang="zh-TW" altLang="en-US" dirty="0" smtClean="0"/>
              <a:t> ：不公開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只有</a:t>
            </a:r>
            <a:r>
              <a:rPr lang="en-US" altLang="zh-TW" dirty="0" smtClean="0"/>
              <a:t>Masters-Level</a:t>
            </a:r>
            <a:r>
              <a:rPr lang="zh-TW" altLang="en-US" dirty="0" smtClean="0"/>
              <a:t>資格才能參予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Featured</a:t>
            </a:r>
            <a:r>
              <a:rPr lang="zh-TW" altLang="en-US" dirty="0" smtClean="0"/>
              <a:t>：解決商業問題，獎金一般較為豐厚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Recruitment</a:t>
            </a:r>
            <a:r>
              <a:rPr lang="zh-TW" altLang="en-US" dirty="0" smtClean="0"/>
              <a:t>：比賽的獎勵為面試機會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Research：</a:t>
            </a:r>
            <a:r>
              <a:rPr lang="zh-TW" altLang="en-US" dirty="0" smtClean="0"/>
              <a:t>研究性和學術性較強的比賽，獎金較少</a:t>
            </a:r>
            <a:r>
              <a:rPr lang="en-US" altLang="zh-TW" dirty="0" smtClean="0"/>
              <a:t>, </a:t>
            </a:r>
            <a:r>
              <a:rPr lang="zh-TW" altLang="en-US" dirty="0" smtClean="0"/>
              <a:t>需要專業領域知識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Playground</a:t>
            </a:r>
            <a:r>
              <a:rPr lang="zh-TW" altLang="en-US" dirty="0" smtClean="0"/>
              <a:t>：提供一些公開的數據集用於練習模型和演算法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Getting Started</a:t>
            </a:r>
            <a:r>
              <a:rPr lang="zh-TW" altLang="en-US" dirty="0" smtClean="0"/>
              <a:t>：提供一些簡單的任務用於熟悉平台和比賽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    </a:t>
            </a:r>
            <a:r>
              <a:rPr lang="en-US" altLang="zh-TW" dirty="0" err="1" smtClean="0">
                <a:solidFill>
                  <a:schemeClr val="bg1"/>
                </a:solidFill>
              </a:rPr>
              <a:t>Kaggle</a:t>
            </a:r>
            <a:r>
              <a:rPr lang="zh-TW" altLang="en-US" dirty="0" smtClean="0">
                <a:solidFill>
                  <a:schemeClr val="bg1"/>
                </a:solidFill>
              </a:rPr>
              <a:t>大數據網站介紹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參賽規則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參賽方式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提交限制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評分方式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獲獎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注意事項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    </a:t>
            </a:r>
            <a:r>
              <a:rPr lang="en-US" altLang="zh-TW" dirty="0" err="1" smtClean="0">
                <a:solidFill>
                  <a:schemeClr val="bg1"/>
                </a:solidFill>
              </a:rPr>
              <a:t>Kaggle</a:t>
            </a:r>
            <a:r>
              <a:rPr lang="zh-TW" altLang="en-US" dirty="0" smtClean="0">
                <a:solidFill>
                  <a:schemeClr val="bg1"/>
                </a:solidFill>
              </a:rPr>
              <a:t>大數據網站介紹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參賽方式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個人或組隊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組隊的成員人數一般不限制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可賽前組隊或離比賽結束前</a:t>
            </a:r>
            <a:r>
              <a:rPr lang="en-US" altLang="zh-TW" dirty="0" smtClean="0"/>
              <a:t>2~3 </a:t>
            </a:r>
            <a:r>
              <a:rPr lang="zh-TW" altLang="en-US" dirty="0" smtClean="0"/>
              <a:t>週再進行組隊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    </a:t>
            </a:r>
            <a:r>
              <a:rPr lang="en-US" altLang="zh-TW" dirty="0" err="1" smtClean="0">
                <a:solidFill>
                  <a:schemeClr val="bg1"/>
                </a:solidFill>
              </a:rPr>
              <a:t>Kaggle</a:t>
            </a:r>
            <a:r>
              <a:rPr lang="zh-TW" altLang="en-US" dirty="0" smtClean="0">
                <a:solidFill>
                  <a:schemeClr val="bg1"/>
                </a:solidFill>
              </a:rPr>
              <a:t>大數據網站介紹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提交限制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一般只提交測試集的預測結果，無需提交代碼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每個人</a:t>
            </a:r>
            <a:r>
              <a:rPr lang="en-US" altLang="zh-TW" dirty="0" smtClean="0"/>
              <a:t>/</a:t>
            </a:r>
            <a:r>
              <a:rPr lang="zh-TW" altLang="en-US" dirty="0" smtClean="0"/>
              <a:t>每組只允許使用一個帳號進行提交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每天提交次數一般為</a:t>
            </a:r>
            <a:r>
              <a:rPr lang="en-US" altLang="zh-TW" dirty="0" smtClean="0"/>
              <a:t>2</a:t>
            </a:r>
            <a:r>
              <a:rPr lang="zh-TW" altLang="en-US" dirty="0" smtClean="0"/>
              <a:t>次或者</a:t>
            </a:r>
            <a:r>
              <a:rPr lang="en-US" altLang="zh-TW" dirty="0" smtClean="0"/>
              <a:t>5</a:t>
            </a:r>
            <a:r>
              <a:rPr lang="zh-TW" altLang="en-US" dirty="0" smtClean="0"/>
              <a:t>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可選擇其中兩次提交的結果作為最後計算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    </a:t>
            </a:r>
            <a:r>
              <a:rPr lang="en-US" altLang="zh-TW" dirty="0" err="1" smtClean="0">
                <a:solidFill>
                  <a:schemeClr val="bg1"/>
                </a:solidFill>
              </a:rPr>
              <a:t>Kaggle</a:t>
            </a:r>
            <a:r>
              <a:rPr lang="zh-TW" altLang="en-US" dirty="0" smtClean="0">
                <a:solidFill>
                  <a:schemeClr val="bg1"/>
                </a:solidFill>
              </a:rPr>
              <a:t>大數據網站介紹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評分方式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</a:t>
            </a:r>
            <a:r>
              <a:rPr lang="en-US" altLang="zh-TW" dirty="0" smtClean="0"/>
              <a:t>Public </a:t>
            </a:r>
            <a:r>
              <a:rPr lang="en-US" altLang="zh-TW" dirty="0" err="1" smtClean="0"/>
              <a:t>Leaderboard</a:t>
            </a:r>
            <a:r>
              <a:rPr lang="en-US" altLang="zh-TW" dirty="0" smtClean="0"/>
              <a:t> (LB)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Private LB </a:t>
            </a:r>
            <a:r>
              <a:rPr lang="zh-TW" altLang="en-US" dirty="0" smtClean="0"/>
              <a:t>之分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Public</a:t>
            </a:r>
            <a:r>
              <a:rPr lang="zh-TW" altLang="en-US" dirty="0" smtClean="0"/>
              <a:t> </a:t>
            </a:r>
            <a:r>
              <a:rPr lang="en-US" altLang="zh-TW" dirty="0" smtClean="0"/>
              <a:t>LB</a:t>
            </a:r>
            <a:r>
              <a:rPr lang="zh-TW" altLang="en-US" dirty="0" smtClean="0"/>
              <a:t>是在比賽中，使用測試集的一部分計算得分和排名，及時的反饋和動態展示比賽的進行情況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Private</a:t>
            </a:r>
            <a:r>
              <a:rPr lang="en-US" altLang="zh-TW" dirty="0" smtClean="0"/>
              <a:t> LB</a:t>
            </a:r>
            <a:r>
              <a:rPr lang="zh-TW" altLang="en-US" dirty="0" smtClean="0"/>
              <a:t>是在比賽結束後，使用測試集的剩餘部分用於計算參賽選手的最終得分和排名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目的是獲得一個在未知數據上表現良好的模型，而並非僅僅是在已知數據上效果好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628</Words>
  <Application>Microsoft Office PowerPoint</Application>
  <PresentationFormat>On-screen Show (4:3)</PresentationFormat>
  <Paragraphs>77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Agenda</vt:lpstr>
      <vt:lpstr>    Kaggle大數據網站介紹</vt:lpstr>
      <vt:lpstr>    Kaggle大數據網站介紹</vt:lpstr>
      <vt:lpstr>    Kaggle大數據網站介紹</vt:lpstr>
      <vt:lpstr>    Kaggle大數據網站介紹</vt:lpstr>
      <vt:lpstr>    Kaggle大數據網站介紹</vt:lpstr>
      <vt:lpstr>    Kaggle大數據網站介紹</vt:lpstr>
      <vt:lpstr>    Kaggle大數據網站介紹</vt:lpstr>
      <vt:lpstr>    Kaggle大數據網站介紹</vt:lpstr>
      <vt:lpstr>    Kaggle大數據網站介紹</vt:lpstr>
      <vt:lpstr>實戰入門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Candy hsueh</dc:creator>
  <cp:lastModifiedBy>Administrator</cp:lastModifiedBy>
  <cp:revision>87</cp:revision>
  <dcterms:created xsi:type="dcterms:W3CDTF">2014-05-24T09:00:42Z</dcterms:created>
  <dcterms:modified xsi:type="dcterms:W3CDTF">2018-01-03T15:02:22Z</dcterms:modified>
</cp:coreProperties>
</file>