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2" r:id="rId3"/>
    <p:sldId id="273" r:id="rId4"/>
    <p:sldId id="277" r:id="rId5"/>
    <p:sldId id="279" r:id="rId6"/>
    <p:sldId id="280" r:id="rId7"/>
    <p:sldId id="281" r:id="rId8"/>
    <p:sldId id="284" r:id="rId9"/>
    <p:sldId id="283" r:id="rId10"/>
    <p:sldId id="282" r:id="rId11"/>
    <p:sldId id="287" r:id="rId12"/>
    <p:sldId id="285" r:id="rId13"/>
    <p:sldId id="27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pPr/>
              <a:t>10/9/2018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pPr/>
              <a:t>10/9/2018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10/9/2018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10/9/2018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9851" y="1752600"/>
            <a:ext cx="7413762" cy="1828800"/>
          </a:xfrm>
        </p:spPr>
        <p:txBody>
          <a:bodyPr/>
          <a:lstStyle/>
          <a:p>
            <a:r>
              <a:rPr lang="zh-TW" altLang="en-US" dirty="0" smtClean="0"/>
              <a:t>主題分享</a:t>
            </a:r>
            <a:r>
              <a:rPr lang="en-US" altLang="zh-TW" dirty="0" smtClean="0"/>
              <a:t>:</a:t>
            </a:r>
            <a:r>
              <a:rPr lang="zh-TW" altLang="en-US" dirty="0" smtClean="0"/>
              <a:t>有趣的</a:t>
            </a:r>
            <a:r>
              <a:rPr lang="en-US" altLang="zh-TW" dirty="0" smtClean="0"/>
              <a:t>R</a:t>
            </a:r>
            <a:r>
              <a:rPr lang="zh-TW" altLang="en-US" dirty="0" smtClean="0"/>
              <a:t>語言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2017/03/29 </a:t>
            </a:r>
            <a:r>
              <a:rPr lang="en-US" dirty="0" err="1" smtClean="0"/>
              <a:t>cady</a:t>
            </a:r>
            <a:endParaRPr lang="en-US" dirty="0"/>
          </a:p>
        </p:txBody>
      </p:sp>
      <p:pic>
        <p:nvPicPr>
          <p:cNvPr id="4" name="Picture 2" descr="C:\BigDataSpark\R\部會\r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9060" y="4221484"/>
            <a:ext cx="1277980" cy="12779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Shiny(1/2)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可互動的網頁</a:t>
            </a:r>
            <a:endParaRPr lang="en-US" altLang="zh-TW" dirty="0" smtClean="0"/>
          </a:p>
          <a:p>
            <a:r>
              <a:rPr lang="zh-TW" altLang="en-US" dirty="0" smtClean="0"/>
              <a:t>先安裝套件 </a:t>
            </a:r>
            <a:r>
              <a:rPr lang="en-US" altLang="zh-TW" dirty="0" err="1" smtClean="0"/>
              <a:t>install.packages</a:t>
            </a:r>
            <a:r>
              <a:rPr lang="en-US" altLang="zh-TW" dirty="0" smtClean="0"/>
              <a:t>(“shiny”)</a:t>
            </a:r>
          </a:p>
          <a:p>
            <a:r>
              <a:rPr lang="zh-TW" altLang="en-US" dirty="0" smtClean="0"/>
              <a:t>引用套件 </a:t>
            </a:r>
            <a:r>
              <a:rPr lang="en-US" altLang="zh-TW" dirty="0" smtClean="0"/>
              <a:t>library(shiny)</a:t>
            </a:r>
          </a:p>
          <a:p>
            <a:r>
              <a:rPr lang="zh-TW" altLang="en-US" dirty="0" smtClean="0"/>
              <a:t>官網</a:t>
            </a:r>
            <a:r>
              <a:rPr lang="en-US" altLang="zh-TW" dirty="0" smtClean="0"/>
              <a:t>-https://shiny.rstudio.com/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Shiny(2/2)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架構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UI.R:</a:t>
            </a:r>
            <a:r>
              <a:rPr lang="zh-TW" altLang="en-US" dirty="0" smtClean="0"/>
              <a:t>使用者操作的畫面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Server.R</a:t>
            </a:r>
            <a:r>
              <a:rPr lang="en-US" altLang="zh-TW" dirty="0" smtClean="0"/>
              <a:t>:</a:t>
            </a:r>
            <a:r>
              <a:rPr lang="zh-TW" altLang="en-US" dirty="0" smtClean="0"/>
              <a:t>處理的程式</a:t>
            </a:r>
            <a:endParaRPr lang="en-US" altLang="zh-TW" dirty="0" smtClean="0"/>
          </a:p>
          <a:p>
            <a:r>
              <a:rPr lang="en-US" altLang="zh-TW" dirty="0" smtClean="0"/>
              <a:t>Demo3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BigDataSpark\R\部會\q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1050" y="1956434"/>
            <a:ext cx="2466975" cy="1847850"/>
          </a:xfrm>
          <a:prstGeom prst="rect">
            <a:avLst/>
          </a:prstGeom>
          <a:noFill/>
        </p:spPr>
      </p:pic>
      <p:pic>
        <p:nvPicPr>
          <p:cNvPr id="7171" name="Picture 3" descr="C:\BigDataSpark\R\部會\qa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0252" y="2105843"/>
            <a:ext cx="2266950" cy="2019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丸子時間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 descr="C:\BigDataSpark\R\部會\maruko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514" y="2375262"/>
            <a:ext cx="1802676" cy="1802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057482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BigDataSpark\R\部會\bye_im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896" y="4062550"/>
            <a:ext cx="2795454" cy="1994494"/>
          </a:xfrm>
          <a:prstGeom prst="rect">
            <a:avLst/>
          </a:prstGeom>
          <a:noFill/>
        </p:spPr>
      </p:pic>
      <p:pic>
        <p:nvPicPr>
          <p:cNvPr id="6149" name="Picture 5" descr="C:\BigDataSpark\R\部會\end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0949" y="1962383"/>
            <a:ext cx="5119416" cy="41510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="" xmlns:p14="http://schemas.microsoft.com/office/powerpoint/2010/main" val="6127491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zh-TW" altLang="en-US" dirty="0" smtClean="0"/>
              <a:t>語言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</a:t>
            </a:r>
            <a:r>
              <a:rPr lang="zh-TW" altLang="en-US" dirty="0" smtClean="0"/>
              <a:t>語言介紹</a:t>
            </a:r>
            <a:r>
              <a:rPr lang="en-US" altLang="zh-TW" dirty="0" smtClean="0"/>
              <a:t>-Review</a:t>
            </a:r>
          </a:p>
          <a:p>
            <a:r>
              <a:rPr lang="zh-TW" altLang="en-US" dirty="0" smtClean="0"/>
              <a:t>安裝及環境介紹</a:t>
            </a:r>
            <a:endParaRPr lang="en-US" altLang="zh-TW" dirty="0" smtClean="0"/>
          </a:p>
          <a:p>
            <a:r>
              <a:rPr lang="zh-TW" altLang="en-US" dirty="0" smtClean="0"/>
              <a:t>套件介紹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爬蟲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文字分詞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文字雲</a:t>
            </a:r>
            <a:endParaRPr lang="en-US" altLang="zh-TW" dirty="0" smtClean="0"/>
          </a:p>
          <a:p>
            <a:pPr lvl="1"/>
            <a:r>
              <a:rPr lang="en-US" dirty="0" smtClean="0"/>
              <a:t>shiny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zh-TW" altLang="en-US" dirty="0" smtClean="0"/>
              <a:t>語言介紹</a:t>
            </a:r>
            <a:r>
              <a:rPr lang="en-US" altLang="zh-TW" dirty="0" smtClean="0"/>
              <a:t>-Review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開放源碼、免費、跨平台、擴充性</a:t>
            </a:r>
            <a:endParaRPr lang="en-US" altLang="zh-TW" dirty="0" smtClean="0"/>
          </a:p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進行資料分析的工具、資料圖形及視覺化</a:t>
            </a:r>
            <a:endParaRPr lang="en-US" altLang="zh-TW" dirty="0" smtClean="0"/>
          </a:p>
          <a:p>
            <a:r>
              <a:rPr lang="zh-TW" altLang="en-US" dirty="0" smtClean="0"/>
              <a:t>已有很多寫好的套件</a:t>
            </a:r>
            <a:r>
              <a:rPr lang="en-US" altLang="zh-TW" dirty="0" smtClean="0"/>
              <a:t>(7000)</a:t>
            </a:r>
          </a:p>
          <a:p>
            <a:pPr fontAlgn="auto">
              <a:spcAft>
                <a:spcPts val="0"/>
              </a:spcAft>
              <a:defRPr/>
            </a:pPr>
            <a:r>
              <a:rPr lang="zh-TW" altLang="en-US" dirty="0" smtClean="0"/>
              <a:t>可與</a:t>
            </a:r>
            <a:r>
              <a:rPr lang="en-US" altLang="zh-TW" dirty="0" err="1" smtClean="0"/>
              <a:t>Hadoop</a:t>
            </a:r>
            <a:r>
              <a:rPr lang="en-US" altLang="zh-TW" dirty="0" smtClean="0"/>
              <a:t>/Spark</a:t>
            </a:r>
            <a:r>
              <a:rPr lang="zh-TW" altLang="en-US" dirty="0" smtClean="0"/>
              <a:t>整合</a:t>
            </a:r>
            <a:endParaRPr lang="en-US" altLang="zh-TW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TW" dirty="0" smtClean="0"/>
          </a:p>
          <a:p>
            <a:endParaRPr dirty="0"/>
          </a:p>
        </p:txBody>
      </p:sp>
      <p:pic>
        <p:nvPicPr>
          <p:cNvPr id="2050" name="Picture 2" descr="C:\BigDataSpark\R\部會\R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7108" y="587828"/>
            <a:ext cx="2540000" cy="1968500"/>
          </a:xfrm>
          <a:prstGeom prst="rect">
            <a:avLst/>
          </a:prstGeom>
          <a:noFill/>
        </p:spPr>
      </p:pic>
      <p:pic>
        <p:nvPicPr>
          <p:cNvPr id="2051" name="Picture 3" descr="C:\BigDataSpark\R\部會\rstudio_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3924" y="2932204"/>
            <a:ext cx="2042567" cy="2042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安裝及環境介紹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先安裝</a:t>
            </a:r>
            <a:r>
              <a:rPr lang="en-US" altLang="zh-TW" dirty="0" smtClean="0"/>
              <a:t>R (</a:t>
            </a:r>
            <a:r>
              <a:rPr lang="zh-TW" altLang="en-US" dirty="0" smtClean="0"/>
              <a:t>就一直</a:t>
            </a:r>
            <a:r>
              <a:rPr lang="en-US" altLang="zh-TW" dirty="0" smtClean="0"/>
              <a:t>next..)</a:t>
            </a:r>
          </a:p>
          <a:p>
            <a:r>
              <a:rPr lang="zh-TW" altLang="en-US" dirty="0" smtClean="0"/>
              <a:t>再安裝 </a:t>
            </a:r>
            <a:r>
              <a:rPr lang="en-US" altLang="zh-TW" dirty="0" smtClean="0"/>
              <a:t>R studio (</a:t>
            </a:r>
            <a:r>
              <a:rPr lang="zh-TW" altLang="en-US" dirty="0" smtClean="0"/>
              <a:t>就一直</a:t>
            </a:r>
            <a:r>
              <a:rPr lang="en-US" altLang="zh-TW" dirty="0" smtClean="0"/>
              <a:t>next..)</a:t>
            </a:r>
          </a:p>
          <a:p>
            <a:pPr lvl="1">
              <a:defRPr/>
            </a:pPr>
            <a:r>
              <a:rPr lang="en-US" altLang="zh-TW" dirty="0" smtClean="0"/>
              <a:t>R</a:t>
            </a:r>
            <a:r>
              <a:rPr lang="zh-TW" altLang="en-US" dirty="0" smtClean="0"/>
              <a:t>官網</a:t>
            </a:r>
            <a:r>
              <a:rPr lang="en-US" altLang="zh-TW" dirty="0" smtClean="0"/>
              <a:t>-http://www.r-project.org/</a:t>
            </a:r>
          </a:p>
          <a:p>
            <a:pPr lvl="1">
              <a:defRPr/>
            </a:pPr>
            <a:r>
              <a:rPr lang="en-US" altLang="zh-TW" dirty="0" smtClean="0"/>
              <a:t>R Studio</a:t>
            </a:r>
            <a:r>
              <a:rPr lang="zh-TW" altLang="en-US" dirty="0" smtClean="0"/>
              <a:t>官網</a:t>
            </a:r>
            <a:r>
              <a:rPr lang="en-US" altLang="zh-TW" dirty="0" smtClean="0"/>
              <a:t>-https://www.rstudio.com/</a:t>
            </a:r>
          </a:p>
          <a:p>
            <a:pPr lvl="1">
              <a:defRPr/>
            </a:pPr>
            <a:r>
              <a:rPr lang="en-US" altLang="zh-TW" dirty="0" smtClean="0"/>
              <a:t>Install</a:t>
            </a:r>
            <a:r>
              <a:rPr lang="zh-TW" altLang="en-US" dirty="0" smtClean="0"/>
              <a:t>教學</a:t>
            </a:r>
            <a:r>
              <a:rPr lang="en-US" altLang="zh-TW" dirty="0" smtClean="0"/>
              <a:t> http://www.largitdata.com/course_list/6</a:t>
            </a:r>
            <a:endParaRPr dirty="0"/>
          </a:p>
        </p:txBody>
      </p:sp>
      <p:pic>
        <p:nvPicPr>
          <p:cNvPr id="4" name="Picture 2" descr="C:\BigDataSpark\R\部會\R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8731" y="1398777"/>
            <a:ext cx="1358771" cy="1053048"/>
          </a:xfrm>
          <a:prstGeom prst="rect">
            <a:avLst/>
          </a:prstGeom>
          <a:noFill/>
        </p:spPr>
      </p:pic>
      <p:pic>
        <p:nvPicPr>
          <p:cNvPr id="5" name="Picture 3" descr="C:\BigDataSpark\R\部會\rstudio_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6092" y="2100942"/>
            <a:ext cx="1110344" cy="1110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爬蟲</a:t>
            </a:r>
            <a:r>
              <a:rPr lang="en-US" altLang="zh-TW" dirty="0" smtClean="0"/>
              <a:t>-</a:t>
            </a:r>
            <a:r>
              <a:rPr lang="zh-TW" altLang="en-US" dirty="0" smtClean="0"/>
              <a:t>爬呀爬</a:t>
            </a:r>
            <a:r>
              <a:rPr lang="en-US" altLang="zh-TW" dirty="0" smtClean="0"/>
              <a:t>,</a:t>
            </a:r>
            <a:r>
              <a:rPr lang="zh-TW" altLang="en-US" dirty="0" smtClean="0"/>
              <a:t>收集網路資料</a:t>
            </a:r>
            <a:r>
              <a:rPr lang="en-US" altLang="zh-TW" dirty="0" smtClean="0"/>
              <a:t>(1/2)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先安裝套件 </a:t>
            </a:r>
            <a:r>
              <a:rPr lang="en-US" altLang="zh-TW" dirty="0" err="1" smtClean="0"/>
              <a:t>install.packages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rvest</a:t>
            </a:r>
            <a:r>
              <a:rPr lang="en-US" altLang="zh-TW" dirty="0" smtClean="0"/>
              <a:t>”)</a:t>
            </a:r>
          </a:p>
          <a:p>
            <a:r>
              <a:rPr lang="zh-TW" altLang="en-US" dirty="0" smtClean="0"/>
              <a:t>引用套件 </a:t>
            </a:r>
            <a:r>
              <a:rPr lang="en-US" altLang="zh-TW" dirty="0" smtClean="0"/>
              <a:t>library(</a:t>
            </a:r>
            <a:r>
              <a:rPr lang="en-US" altLang="zh-TW" dirty="0" err="1" smtClean="0"/>
              <a:t>rvest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https://github.com/ywchiu/rcrawler</a:t>
            </a:r>
          </a:p>
        </p:txBody>
      </p:sp>
    </p:spTree>
    <p:extLst>
      <p:ext uri="{BB962C8B-B14F-4D97-AF65-F5344CB8AC3E}">
        <p14:creationId xmlns=""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爬呀爬</a:t>
            </a:r>
            <a:r>
              <a:rPr lang="en-US" altLang="zh-TW" dirty="0" smtClean="0"/>
              <a:t>-</a:t>
            </a:r>
            <a:r>
              <a:rPr lang="zh-TW" altLang="en-US" dirty="0" smtClean="0"/>
              <a:t>收集網路資料爬蟲</a:t>
            </a:r>
            <a:r>
              <a:rPr lang="en-US" altLang="zh-TW" dirty="0" smtClean="0"/>
              <a:t>(2/2)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網址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編碼轉換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尋找你要的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- chrome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設定你的</a:t>
            </a:r>
            <a:r>
              <a:rPr lang="en-US" altLang="zh-TW" dirty="0" smtClean="0"/>
              <a:t>selector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爬出你要的資料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Demo1-</a:t>
            </a:r>
            <a:r>
              <a:rPr lang="zh-TW" altLang="en-US" dirty="0" smtClean="0"/>
              <a:t>匯率資訊</a:t>
            </a:r>
            <a:endParaRPr lang="en-US" altLang="zh-TW" dirty="0" smtClean="0"/>
          </a:p>
        </p:txBody>
      </p:sp>
    </p:spTree>
    <p:extLst>
      <p:ext uri="{BB962C8B-B14F-4D97-AF65-F5344CB8AC3E}">
        <p14:creationId xmlns=""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中文文字分詞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繁體字很美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但不好相處</a:t>
            </a:r>
            <a:endParaRPr lang="en-US" altLang="zh-TW" dirty="0" smtClean="0"/>
          </a:p>
          <a:p>
            <a:r>
              <a:rPr lang="zh-TW" altLang="en-US" dirty="0" smtClean="0"/>
              <a:t>先安裝套件 </a:t>
            </a:r>
            <a:r>
              <a:rPr lang="en-US" altLang="zh-TW" dirty="0" err="1" smtClean="0"/>
              <a:t>install.packages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jiebaR</a:t>
            </a:r>
            <a:r>
              <a:rPr lang="en-US" altLang="zh-TW" dirty="0" smtClean="0"/>
              <a:t>”)</a:t>
            </a:r>
          </a:p>
          <a:p>
            <a:r>
              <a:rPr lang="zh-TW" altLang="en-US" dirty="0" smtClean="0"/>
              <a:t>引用套件 </a:t>
            </a:r>
            <a:r>
              <a:rPr lang="en-US" altLang="zh-TW" dirty="0" smtClean="0"/>
              <a:t>library(</a:t>
            </a:r>
            <a:r>
              <a:rPr lang="en-US" altLang="zh-TW" dirty="0" err="1" smtClean="0"/>
              <a:t>jiebaR</a:t>
            </a:r>
            <a:r>
              <a:rPr lang="en-US" altLang="zh-TW" dirty="0" smtClean="0"/>
              <a:t>)</a:t>
            </a: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中文文字分詞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切詞器 </a:t>
            </a:r>
            <a:r>
              <a:rPr lang="en-US" altLang="zh-TW" dirty="0" smtClean="0"/>
              <a:t>: worker()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將新詞彙加入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new_user_word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排除不要的詞彙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filter_segment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Demo2-</a:t>
            </a:r>
            <a:r>
              <a:rPr lang="zh-TW" altLang="en-US" dirty="0" smtClean="0"/>
              <a:t>分析網頁新聞內文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文字雲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WordCloud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文字視覺化</a:t>
            </a:r>
            <a:endParaRPr lang="en-US" altLang="zh-TW" dirty="0" smtClean="0"/>
          </a:p>
          <a:p>
            <a:r>
              <a:rPr lang="zh-TW" altLang="en-US" dirty="0" smtClean="0"/>
              <a:t>安裝套件 </a:t>
            </a:r>
            <a:r>
              <a:rPr lang="en-US" altLang="zh-TW" dirty="0" err="1" smtClean="0"/>
              <a:t>install.packages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wordcloud</a:t>
            </a:r>
            <a:r>
              <a:rPr lang="en-US" altLang="zh-TW" dirty="0" smtClean="0"/>
              <a:t>”)</a:t>
            </a:r>
          </a:p>
          <a:p>
            <a:r>
              <a:rPr lang="zh-TW" altLang="en-US" dirty="0" smtClean="0"/>
              <a:t>引用套件 </a:t>
            </a:r>
            <a:r>
              <a:rPr lang="en-US" altLang="zh-TW" dirty="0" smtClean="0"/>
              <a:t>library(</a:t>
            </a:r>
            <a:r>
              <a:rPr lang="en-US" altLang="zh-TW" dirty="0" err="1" smtClean="0"/>
              <a:t>wordcloud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Demo2-</a:t>
            </a:r>
            <a:r>
              <a:rPr lang="zh-TW" altLang="en-US" dirty="0" smtClean="0"/>
              <a:t>網頁新聞內文視覺化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5981" y="2983788"/>
            <a:ext cx="4118339" cy="308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288</Words>
  <Application>Microsoft Office PowerPoint</Application>
  <PresentationFormat>Custom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Nature Illustration 16x9</vt:lpstr>
      <vt:lpstr>主題分享:有趣的R語言</vt:lpstr>
      <vt:lpstr>R語言</vt:lpstr>
      <vt:lpstr>R語言介紹-Review</vt:lpstr>
      <vt:lpstr>安裝及環境介紹</vt:lpstr>
      <vt:lpstr>爬蟲-爬呀爬,收集網路資料(1/2)</vt:lpstr>
      <vt:lpstr>爬呀爬-收集網路資料爬蟲(2/2)</vt:lpstr>
      <vt:lpstr>中文文字分詞(1/2)</vt:lpstr>
      <vt:lpstr>中文文字分詞(2/2)</vt:lpstr>
      <vt:lpstr>文字雲-WordCloud</vt:lpstr>
      <vt:lpstr>Shiny(1/2)</vt:lpstr>
      <vt:lpstr>Shiny(2/2)</vt:lpstr>
      <vt:lpstr>Q &amp; A</vt:lpstr>
      <vt:lpstr>丸子時間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Administrator</cp:lastModifiedBy>
  <cp:revision>118</cp:revision>
  <dcterms:created xsi:type="dcterms:W3CDTF">2016-08-25T01:25:58Z</dcterms:created>
  <dcterms:modified xsi:type="dcterms:W3CDTF">2018-10-09T06:20:26Z</dcterms:modified>
</cp:coreProperties>
</file>