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0628e1e9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0628e1e9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0628e1e9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0628e1e9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0628e1e9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0628e1e9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0628e1e9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0628e1e9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0628e1e9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0628e1e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0628e1e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0628e1e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0628e1e9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0628e1e9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0628e1e9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0628e1e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628e1e9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0628e1e9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0628e1e9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0628e1e9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0628e1e9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0628e1e9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0628e1e9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0628e1e9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file/d/1xs_eV6LjuAbroMn5KBcT0ffKJc8FYxxC/view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551"/>
            <a:ext cx="9144000" cy="510041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317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E-Piano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66450" y="4125250"/>
            <a:ext cx="84111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By:Pai Liu ,Xinyu Liu,Wenjun Ma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harmony of two key at same time is not </a:t>
            </a:r>
            <a:r>
              <a:rPr lang="en"/>
              <a:t>functional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3rd and 4th digit of 7-segment display will show “00” instead of the key that user click before.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10339" l="21521" r="18562" t="55343"/>
          <a:stretch/>
        </p:blipFill>
        <p:spPr>
          <a:xfrm>
            <a:off x="2517500" y="2720050"/>
            <a:ext cx="4109026" cy="176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mode: Learning Mode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7 segment display will tell the user which key need to push next, and finally end up with a song.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r>
              <a:rPr lang="en"/>
              <a:t> Mode: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FPGA will play back what you just </a:t>
            </a:r>
            <a:r>
              <a:rPr lang="en"/>
              <a:t>play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finalppt2.mp4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HEALTHY &amp; BE SAFE</a:t>
            </a:r>
            <a:endParaRPr/>
          </a:p>
        </p:txBody>
      </p:sp>
      <p:sp>
        <p:nvSpPr>
          <p:cNvPr id="137" name="Google Shape;13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Motivation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one of the best way to practice and learn the </a:t>
            </a:r>
            <a:r>
              <a:rPr lang="en"/>
              <a:t>sense</a:t>
            </a:r>
            <a:r>
              <a:rPr lang="en"/>
              <a:t> of music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make with code and </a:t>
            </a:r>
            <a:r>
              <a:rPr lang="en"/>
              <a:t>software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time try with hardware and logic gate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3015775"/>
            <a:ext cx="85206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Press the key on keyboard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Sound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32819" l="0" r="0" t="6695"/>
          <a:stretch/>
        </p:blipFill>
        <p:spPr>
          <a:xfrm>
            <a:off x="311700" y="1152475"/>
            <a:ext cx="3956976" cy="172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12630" l="11920" r="19331" t="55207"/>
          <a:stretch/>
        </p:blipFill>
        <p:spPr>
          <a:xfrm>
            <a:off x="4406225" y="1152475"/>
            <a:ext cx="4426074" cy="172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4349" l="0" r="0" t="7580"/>
          <a:stretch/>
        </p:blipFill>
        <p:spPr>
          <a:xfrm>
            <a:off x="785050" y="1017725"/>
            <a:ext cx="7573898" cy="401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95900" y="37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</a:t>
            </a:r>
            <a:r>
              <a:rPr lang="en"/>
              <a:t>snippet--1 Melody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25" y="1081900"/>
            <a:ext cx="2287850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050" y="945700"/>
            <a:ext cx="2228850" cy="41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1750" y="723751"/>
            <a:ext cx="2602850" cy="43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snippet--2 PS2 </a:t>
            </a:r>
            <a:r>
              <a:rPr lang="en"/>
              <a:t>Receiver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63" y="1152463"/>
            <a:ext cx="204787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538" y="1526688"/>
            <a:ext cx="23336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1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snippet--3 7-segment display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825" y="1045225"/>
            <a:ext cx="3530648" cy="37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550" y="824050"/>
            <a:ext cx="3172500" cy="423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175" y="0"/>
            <a:ext cx="383547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950" y="0"/>
            <a:ext cx="39882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revious lab: 7 Segment display, speaker, and clock.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What’s New: keyboard, and PS2 decoder.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