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Paijj R Package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Paijani Sheth</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Function</a:t>
            </a:r>
          </a:p>
        </p:txBody>
      </p:sp>
      <p:sp>
        <p:nvSpPr>
          <p:cNvPr id="3" name="Content Placeholder 2"/>
          <p:cNvSpPr>
            <a:spLocks noGrp="1"/>
          </p:cNvSpPr>
          <p:nvPr>
            <p:ph idx="1"/>
          </p:nvPr>
        </p:nvSpPr>
        <p:spPr/>
        <p:txBody>
          <a:bodyPr/>
          <a:lstStyle/>
          <a:p>
            <a:pPr lvl="0" indent="0" marL="0">
              <a:buNone/>
            </a:pPr>
            <a:r>
              <a:rPr/>
              <a:t>The function is called imp_methods, and its purpose is to provide user with a list of possible imputation methods for their imputation analysis.</a:t>
            </a:r>
          </a:p>
          <a:p>
            <a:pPr lvl="0" indent="0" marL="0">
              <a:buNone/>
            </a:pPr>
            <a:r>
              <a:rPr/>
              <a:t>Input: data_type</a:t>
            </a:r>
          </a:p>
          <a:p>
            <a:pPr lvl="0"/>
            <a:r>
              <a:rPr/>
              <a:t>numeric</a:t>
            </a:r>
          </a:p>
          <a:p>
            <a:pPr lvl="0"/>
            <a:r>
              <a:rPr/>
              <a:t>binary</a:t>
            </a:r>
          </a:p>
          <a:p>
            <a:pPr lvl="0"/>
            <a:r>
              <a:rPr/>
              <a:t>ordered</a:t>
            </a:r>
          </a:p>
          <a:p>
            <a:pPr lvl="0"/>
            <a:r>
              <a:rPr/>
              <a:t>un-ordered</a:t>
            </a:r>
          </a:p>
          <a:p>
            <a:pPr lvl="0" indent="0" marL="0">
              <a:buNone/>
            </a:pPr>
            <a:r>
              <a:rPr/>
              <a:t>Output: List of imputation methods outlined in the mice package.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indent="0">
              <a:buNone/>
            </a:pPr>
            <a:r>
              <a:rPr>
                <a:latin typeface="Courier"/>
              </a:rPr>
              <a:t>&gt; imp_methods('binary')  
[1] "pmm"                 "midastouch"          "sample"              "cart"      [5] "rf"                  "2lonly.pmm"          "logreg"              "logreg.boot" [9] "lasso.logreg"        "lasso.select.logreg" "2l.bin"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marL="0">
              <a:buNone/>
            </a:pPr>
            <a:r>
              <a:rPr/>
              <a:t>When you click the </a:t>
            </a:r>
            <a:r>
              <a:rPr b="1"/>
              <a:t>Render</a:t>
            </a:r>
            <a:r>
              <a:rPr/>
              <a:t> button a presentation will be generated that includes both content and the output of embedded code. You can embed code like this: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is this function needed?</a:t>
            </a:r>
          </a:p>
        </p:txBody>
      </p:sp>
      <p:sp>
        <p:nvSpPr>
          <p:cNvPr id="3" name="Content Placeholder 2"/>
          <p:cNvSpPr>
            <a:spLocks noGrp="1"/>
          </p:cNvSpPr>
          <p:nvPr>
            <p:ph idx="1"/>
          </p:nvPr>
        </p:nvSpPr>
        <p:spPr/>
        <p:txBody>
          <a:bodyPr/>
          <a:lstStyle/>
          <a:p>
            <a:pPr lvl="0" indent="0" marL="0">
              <a:buNone/>
            </a:pPr>
            <a:r>
              <a:rPr/>
              <a:t>When conducting a multiple imputation analysis, one has to decide on what imputation model is best for their data. My function will allow the user to input the type of data they have (for eg. binary data) and output a list of possible imputation methods. This will make it easier for the user to select their imputation method and perform the analysis. The mice package provides a list of these methods, but my function allows one to filter the methods based on their data.</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Future steps (delete this section later):</a:t>
            </a:r>
          </a:p>
        </p:txBody>
      </p:sp>
      <p:sp>
        <p:nvSpPr>
          <p:cNvPr id="3" name="Content Placeholder 2"/>
          <p:cNvSpPr>
            <a:spLocks noGrp="1"/>
          </p:cNvSpPr>
          <p:nvPr>
            <p:ph idx="1"/>
          </p:nvPr>
        </p:nvSpPr>
        <p:spPr/>
        <p:txBody>
          <a:bodyPr/>
          <a:lstStyle/>
          <a:p>
            <a:pPr lvl="0"/>
            <a:r>
              <a:rPr/>
              <a:t>consider adding more methods in addition to what is listed in mice. This will provide an added benefit to my package.</a:t>
            </a:r>
          </a:p>
          <a:p>
            <a:pPr lvl="0"/>
            <a:r>
              <a:rPr/>
              <a:t>think about other functions you can add. For eg. is there a way for the user to input their data (not data_type), and the function will output the method types.</a:t>
            </a:r>
          </a:p>
          <a:p>
            <a:pPr lvl="0"/>
            <a:r>
              <a:rPr/>
              <a:t>function can also tell function whether the variable is level 1 or level 2 and give methods for that.</a:t>
            </a:r>
          </a:p>
          <a:p>
            <a:pPr lvl="0"/>
            <a:r>
              <a:rPr/>
              <a:t>add a function that will make an imputation related plots.</a:t>
            </a:r>
          </a:p>
          <a:p>
            <a:pPr lvl="0"/>
            <a:r>
              <a:rPr/>
              <a:t>overview of package, demonstration, motivation (why its great and useful), and future directions.</a:t>
            </a:r>
          </a:p>
          <a:p>
            <a:pPr lvl="0"/>
            <a:r>
              <a:rPr/>
              <a:t>give an example of what you would do if you didn’t have the function.</a:t>
            </a:r>
          </a:p>
          <a:p>
            <a:pPr lvl="0" indent="0" marL="0">
              <a:buNone/>
            </a:pPr>
            <a:r>
              <a:rPr/>
              <a:t>Example: if we wanted to test the association between the outcome maternal mortality and armed conflict (main exposure). A linear regression can be conducted, and the variables adjusted for would be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Paijj R Package</dc:title>
  <dc:creator>Paijani Sheth</dc:creator>
  <cp:keywords/>
  <dcterms:created xsi:type="dcterms:W3CDTF">2023-12-10T22:22:18Z</dcterms:created>
  <dcterms:modified xsi:type="dcterms:W3CDTF">2023-12-10T22:22:18Z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