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21A4-A71B-49EF-9332-781F44CE83BD}" type="datetimeFigureOut">
              <a:rPr lang="zh-CN" altLang="en-US" smtClean="0"/>
              <a:t>2015/1/24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4793-20FE-4464-BDC2-D01D6398D3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14282" y="1214422"/>
            <a:ext cx="8643998" cy="4929222"/>
            <a:chOff x="285720" y="857232"/>
            <a:chExt cx="8643998" cy="4929222"/>
          </a:xfrm>
        </p:grpSpPr>
        <p:sp>
          <p:nvSpPr>
            <p:cNvPr id="6" name="矩形 5"/>
            <p:cNvSpPr/>
            <p:nvPr/>
          </p:nvSpPr>
          <p:spPr>
            <a:xfrm>
              <a:off x="285720" y="857232"/>
              <a:ext cx="5500726" cy="49292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smtClean="0"/>
                <a:t>Customized Timer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57224" y="1714488"/>
              <a:ext cx="3929090" cy="10001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Real time Data Loader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00034" y="4071942"/>
              <a:ext cx="2143140" cy="10001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Real time Plot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3071810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signal/slot </a:t>
              </a:r>
            </a:p>
            <a:p>
              <a:r>
                <a:rPr lang="en-US" altLang="zh-CN" dirty="0" smtClean="0"/>
                <a:t>event router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3636" y="1714488"/>
              <a:ext cx="2786082" cy="10001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Device data output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14678" y="4071942"/>
              <a:ext cx="2357454" cy="10001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 Persistent 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 rot="5400000">
              <a:off x="1518026" y="2768199"/>
              <a:ext cx="135732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2"/>
              <a:endCxn id="15" idx="0"/>
            </p:cNvCxnSpPr>
            <p:nvPr/>
          </p:nvCxnSpPr>
          <p:spPr>
            <a:xfrm rot="16200000" flipH="1">
              <a:off x="2928926" y="2607463"/>
              <a:ext cx="1357322" cy="15716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左箭头 24"/>
            <p:cNvSpPr/>
            <p:nvPr/>
          </p:nvSpPr>
          <p:spPr>
            <a:xfrm>
              <a:off x="4929190" y="2000240"/>
              <a:ext cx="1143008" cy="428628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7554" y="2702478"/>
              <a:ext cx="1428760" cy="36933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main  thread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4414" y="5059932"/>
              <a:ext cx="1428760" cy="36933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plot thread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6182" y="5072074"/>
              <a:ext cx="1785950" cy="36933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store thread</a:t>
              </a:r>
              <a:endParaRPr lang="zh-CN" altLang="en-US" dirty="0"/>
            </a:p>
          </p:txBody>
        </p:sp>
        <p:sp>
          <p:nvSpPr>
            <p:cNvPr id="30" name="流程图: 多文档 29"/>
            <p:cNvSpPr/>
            <p:nvPr/>
          </p:nvSpPr>
          <p:spPr>
            <a:xfrm>
              <a:off x="6500826" y="3857628"/>
              <a:ext cx="1928826" cy="785818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File(excel, </a:t>
              </a:r>
              <a:r>
                <a:rPr lang="en-US" altLang="zh-CN" dirty="0" err="1" smtClean="0"/>
                <a:t>csv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32" name="流程图: 磁盘 31"/>
            <p:cNvSpPr/>
            <p:nvPr/>
          </p:nvSpPr>
          <p:spPr>
            <a:xfrm>
              <a:off x="6715140" y="5000636"/>
              <a:ext cx="1428760" cy="57150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15" idx="3"/>
              <a:endCxn id="30" idx="1"/>
            </p:cNvCxnSpPr>
            <p:nvPr/>
          </p:nvCxnSpPr>
          <p:spPr>
            <a:xfrm flipV="1">
              <a:off x="5572132" y="4250537"/>
              <a:ext cx="928694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5" idx="3"/>
              <a:endCxn id="32" idx="2"/>
            </p:cNvCxnSpPr>
            <p:nvPr/>
          </p:nvCxnSpPr>
          <p:spPr>
            <a:xfrm>
              <a:off x="5572132" y="4572008"/>
              <a:ext cx="114300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2066" y="23574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socket</a:t>
              </a:r>
              <a:endParaRPr lang="zh-CN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0034" y="285728"/>
            <a:ext cx="821537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Air-conditioner temperature control system HLD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24</cp:revision>
  <dcterms:created xsi:type="dcterms:W3CDTF">2015-01-24T15:15:20Z</dcterms:created>
  <dcterms:modified xsi:type="dcterms:W3CDTF">2015-01-24T16:24:50Z</dcterms:modified>
</cp:coreProperties>
</file>