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5" r:id="rId4"/>
    <p:sldId id="266" r:id="rId5"/>
    <p:sldId id="258" r:id="rId6"/>
    <p:sldId id="260" r:id="rId7"/>
    <p:sldId id="259" r:id="rId8"/>
    <p:sldId id="261" r:id="rId9"/>
    <p:sldId id="264" r:id="rId10"/>
    <p:sldId id="267" r:id="rId11"/>
    <p:sldId id="268" r:id="rId12"/>
    <p:sldId id="269" r:id="rId13"/>
    <p:sldId id="270" r:id="rId14"/>
    <p:sldId id="273" r:id="rId15"/>
    <p:sldId id="274" r:id="rId16"/>
    <p:sldId id="272" r:id="rId17"/>
    <p:sldId id="275" r:id="rId18"/>
    <p:sldId id="262" r:id="rId19"/>
    <p:sldId id="276" r:id="rId20"/>
    <p:sldId id="277" r:id="rId21"/>
    <p:sldId id="278" r:id="rId22"/>
    <p:sldId id="279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660"/>
  </p:normalViewPr>
  <p:slideViewPr>
    <p:cSldViewPr>
      <p:cViewPr varScale="1">
        <p:scale>
          <a:sx n="68" d="100"/>
          <a:sy n="68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1E76422-3BFC-4B4A-8295-4FEA5CEA119A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348880"/>
            <a:ext cx="8316416" cy="2160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u="sng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u="sng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2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DEPARTMENT OF ELECTRONICS AND COMMUNICATION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  <a:t>DESIGN OF REAL TIME SPEECH RECOGNITION SYSTEM</a:t>
            </a:r>
            <a:b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VIII SEMESTER</a:t>
            </a:r>
            <a:b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SESSION: JAN – JUN 2017</a:t>
            </a:r>
            <a:endParaRPr lang="en-US" sz="2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920880" cy="1872208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SUBMITTED BY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                                                         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DHANANJAY  KUMAR K L (1PI13EC030)                    Dr.MANIKANDAN J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KARAN G BARHANPUR (1PI13EC039)                         Professor, ECE Dept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KIRAN UDAY PAI  (1PI13EC041)</a:t>
            </a:r>
          </a:p>
        </p:txBody>
      </p:sp>
      <p:pic>
        <p:nvPicPr>
          <p:cNvPr id="4" name="Picture 3" descr="Z:\circuits\download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0"/>
            <a:ext cx="2376264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PRE-EMPHASIS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Designed to increase  the magnitude of some higher frequencies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  lower  frequency components it  improves the overall signal-to-noise ratio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equation for the filter is given by  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         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Y[n]= X[n]-0.95X[n-1]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PRE-EMPHASIS PLOT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untitl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268760"/>
            <a:ext cx="7618181" cy="50405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FRAMING AND WINDOWING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 frame the signal into 25ms frames  with 10ms of overlapping.  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Windowing is done using Hamming window.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frame is multiplied with the window.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Signal in a frame is denoted by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Y [n], n = 0,…N-1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the signal after Hamming windowing is,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Y [n] × w[n]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where w [n] is the Hamming window defined by   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5517232"/>
            <a:ext cx="4448175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DFT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Windowed signal is further converted into frequency domain using DFT</a:t>
            </a: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 h(n) is an N sample long analysis window (e.g. hamming window), and K is the length of the DFT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2852936"/>
            <a:ext cx="4127931" cy="674365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6296" y="3212976"/>
            <a:ext cx="647700" cy="238125"/>
          </a:xfrm>
          <a:prstGeom prst="rect">
            <a:avLst/>
          </a:prstGeom>
          <a:noFill/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259632" y="3011950"/>
            <a:ext cx="9649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en-US" sz="3200" b="0" i="0" u="none" strike="noStrike" cap="none" normalizeH="0" baseline="-3000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(k)=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76256" y="328498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Mangal"/>
              </a:rPr>
              <a:t>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POWER CALCULATION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periodogram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-based power spectral estimate for the speech frame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(n) is given by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P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)=</a:t>
            </a: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absolute value of the complex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fourier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transform is taken and squared.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512 point FFT is performed but only the first 257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coefficents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kept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2339765"/>
            <a:ext cx="1584176" cy="9023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DESIGN OF MEL FILTER BANKS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Mel spaced filter bank is a set of 26 triangular filters that we apply to the periodogram power spectral estimate.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formula for converting from frequency to Mel scale is: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M(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f)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=1127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(1+f/700)</a:t>
            </a:r>
          </a:p>
          <a:p>
            <a:pPr>
              <a:buNone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go from Mels back to frequency: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  <a:cs typeface="Mangal"/>
              </a:rPr>
              <a:t>           M</a:t>
            </a:r>
            <a:r>
              <a:rPr lang="en-US" sz="2400" b="1" baseline="30000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  <a:cs typeface="Mangal"/>
              </a:rPr>
              <a:t>-1</a:t>
            </a:r>
            <a:r>
              <a:rPr lang="en-US" sz="24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  <a:cs typeface="Mangal"/>
              </a:rPr>
              <a:t>(</a:t>
            </a:r>
            <a:r>
              <a:rPr lang="en-US" sz="2400" b="1" i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  <a:cs typeface="Mangal"/>
              </a:rPr>
              <a:t>f</a:t>
            </a:r>
            <a:r>
              <a:rPr lang="en-US" sz="24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Calibri"/>
                <a:cs typeface="Mangal"/>
              </a:rPr>
              <a:t>)=700[exp(m/1127)-1]</a:t>
            </a:r>
            <a:endPara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Mangal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MFCC FILTER BANKS AND THEIR CORRESPONDING FREQUENCIES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Screenshot (8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020861"/>
            <a:ext cx="5524164" cy="49849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DESIGN OF MEL FILTER 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Formula to create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filterbanks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 M is the number of filters we want, and f( )  is the list of M+2 Mel-spaced frequencies.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259632" y="3112894"/>
            <a:ext cx="21355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(K)=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2564904"/>
            <a:ext cx="4324350" cy="1524000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981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MEL FILTER BANK 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me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7121" y="1412776"/>
            <a:ext cx="7636904" cy="50405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POWER IN FILTERBANKS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Multiply periodogram power spectral estimate with Mel filter banks.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Our filter bank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form of 26 vectors of length 257.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g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483955"/>
            <a:ext cx="7020272" cy="3374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        METHODOLOGY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Untitled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447800"/>
            <a:ext cx="6264696" cy="50775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DISCRETE COSINE TRANSFORM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700808"/>
            <a:ext cx="7740352" cy="4800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Discrete Cosine Transform (DCT) of the 26 log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 bank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energies is taken to give 26 cepstral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coefficients.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ASR, only the lower 12-13 of the 26 coefficients are kept.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ero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692696"/>
            <a:ext cx="7092280" cy="2741364"/>
          </a:xfrm>
          <a:prstGeom prst="rect">
            <a:avLst/>
          </a:prstGeom>
        </p:spPr>
      </p:pic>
      <p:pic>
        <p:nvPicPr>
          <p:cNvPr id="3" name="Picture 2" descr="one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2128" y="4149079"/>
            <a:ext cx="7236296" cy="27089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55776" y="332656"/>
            <a:ext cx="38884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SURF PLOT FOR DIGIT ZERO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7784" y="3645024"/>
            <a:ext cx="40324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SURF PLOT FOR DIGIT 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wo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620688"/>
            <a:ext cx="7740352" cy="2963586"/>
          </a:xfrm>
          <a:prstGeom prst="rect">
            <a:avLst/>
          </a:prstGeom>
        </p:spPr>
      </p:pic>
      <p:pic>
        <p:nvPicPr>
          <p:cNvPr id="3" name="Picture 2" descr="three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4042758"/>
            <a:ext cx="7668344" cy="28152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27784" y="332656"/>
            <a:ext cx="43924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SURF PLOT FOR TWO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43808" y="3717032"/>
            <a:ext cx="46085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SURF PLOT FOR THREE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988840"/>
            <a:ext cx="7674056" cy="2520280"/>
          </a:xfrm>
        </p:spPr>
        <p:txBody>
          <a:bodyPr/>
          <a:lstStyle/>
          <a:p>
            <a:pPr algn="ctr"/>
            <a:r>
              <a:rPr lang="en-GB" b="1" i="1" dirty="0" smtClean="0">
                <a:effectLst/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END POINT DETECTION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 Speech Recognition system first addresses the issue of finding the endpoints of speech in a waveform.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algorithm finds the start and end of speech in a given waveform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algorithm gives the entire region where speech exists in an input signal.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288032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END POINT DETECTION FLOWCHART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7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9712" y="548680"/>
            <a:ext cx="6480720" cy="60486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END POINT DETECTION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gmenp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412776"/>
            <a:ext cx="7890842" cy="48245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END POINT DETECTION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gmenp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340768"/>
            <a:ext cx="7499350" cy="48245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END POINT DETECTION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gmenp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268760"/>
            <a:ext cx="7818834" cy="51125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FEATURE EXTRACTION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MFCC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Frame the signal into short frames.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frame calculate the periodogram estimate of the power spectrum.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Mel filter bank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the power spectra, sum the energy in each filter.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 the logarithm of 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 bank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energies.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 the DCT of the log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 bank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energies.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Keep DCT coefficients 2-13, discard the rest.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MFCC FLOWCHART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mfcc-czt-3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556792"/>
            <a:ext cx="7272808" cy="41764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1862</TotalTime>
  <Words>295</Words>
  <Application>Microsoft Office PowerPoint</Application>
  <PresentationFormat>On-screen Show (4:3)</PresentationFormat>
  <Paragraphs>85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                DEPARTMENT OF ELECTRONICS AND COMMUNICATION  DESIGN OF REAL TIME SPEECH RECOGNITION SYSTEM  VIII SEMESTER SESSION: JAN – JUN 2017</vt:lpstr>
      <vt:lpstr>        METHODOLOGY</vt:lpstr>
      <vt:lpstr>END POINT DETECTION</vt:lpstr>
      <vt:lpstr>END POINT DETECTION FLOWCHART</vt:lpstr>
      <vt:lpstr>END POINT DETECTION</vt:lpstr>
      <vt:lpstr>END POINT DETECTION</vt:lpstr>
      <vt:lpstr>END POINT DETECTION</vt:lpstr>
      <vt:lpstr>FEATURE EXTRACTION</vt:lpstr>
      <vt:lpstr>MFCC FLOWCHART</vt:lpstr>
      <vt:lpstr>PRE-EMPHASIS</vt:lpstr>
      <vt:lpstr>PRE-EMPHASIS PLOT</vt:lpstr>
      <vt:lpstr>FRAMING AND WINDOWING</vt:lpstr>
      <vt:lpstr>DFT</vt:lpstr>
      <vt:lpstr>POWER CALCULATION</vt:lpstr>
      <vt:lpstr>DESIGN OF MEL FILTER BANKS</vt:lpstr>
      <vt:lpstr>MFCC FILTER BANKS AND THEIR CORRESPONDING FREQUENCIES</vt:lpstr>
      <vt:lpstr>DESIGN OF MEL FILTER BANKS</vt:lpstr>
      <vt:lpstr>MEL FILTER BANK </vt:lpstr>
      <vt:lpstr>POWER IN FILTERBANKS</vt:lpstr>
      <vt:lpstr>DISCRETE COSINE TRANSFORM</vt:lpstr>
      <vt:lpstr>Slide 21</vt:lpstr>
      <vt:lpstr>Slide 22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DEPARTMENT OF ELECTRONICS AND COMMUNICATION  FINAL YEAR PROJECT VIII SEMESTER SESSION: JAN – JUN 2017</dc:title>
  <dc:creator>Kumar</dc:creator>
  <cp:lastModifiedBy>Kumar</cp:lastModifiedBy>
  <cp:revision>30</cp:revision>
  <dcterms:created xsi:type="dcterms:W3CDTF">2017-01-28T04:57:04Z</dcterms:created>
  <dcterms:modified xsi:type="dcterms:W3CDTF">2017-02-08T10:15:13Z</dcterms:modified>
</cp:coreProperties>
</file>