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4" r:id="rId5"/>
    <p:sldId id="282" r:id="rId6"/>
    <p:sldId id="283" r:id="rId7"/>
    <p:sldId id="272" r:id="rId8"/>
    <p:sldId id="284" r:id="rId9"/>
    <p:sldId id="286" r:id="rId10"/>
    <p:sldId id="285" r:id="rId11"/>
    <p:sldId id="287" r:id="rId12"/>
    <p:sldId id="288" r:id="rId13"/>
    <p:sldId id="289" r:id="rId14"/>
    <p:sldId id="292" r:id="rId15"/>
    <p:sldId id="293" r:id="rId16"/>
    <p:sldId id="294" r:id="rId17"/>
    <p:sldId id="278" r:id="rId18"/>
    <p:sldId id="273" r:id="rId19"/>
    <p:sldId id="290" r:id="rId20"/>
    <p:sldId id="277" r:id="rId21"/>
    <p:sldId id="279" r:id="rId22"/>
    <p:sldId id="291" r:id="rId23"/>
    <p:sldId id="28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496" autoAdjust="0"/>
    <p:restoredTop sz="94803" autoAdjust="0"/>
  </p:normalViewPr>
  <p:slideViewPr>
    <p:cSldViewPr>
      <p:cViewPr varScale="1">
        <p:scale>
          <a:sx n="69" d="100"/>
          <a:sy n="69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79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8316416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ELECTRONICS AND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>DESIGN OF REAL TIME SPEECH RECOGNITION SYSTEM</a:t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VIII SEMESTER</a:t>
            </a:r>
            <a:b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SESSION: JAN – JUN 2017</a:t>
            </a:r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920880" cy="18722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SUBMITTED BY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DHANANJAY  KUMAR K L (1PI13EC030)                    Dr.MANIKANDAN J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KARAN G BARHANPUR (1PI13EC039)                         Professor, ECE Dept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KIRAN UDAY PAI  (1PI13EC041)</a:t>
            </a:r>
          </a:p>
        </p:txBody>
      </p:sp>
      <p:pic>
        <p:nvPicPr>
          <p:cNvPr id="4" name="Picture 3" descr="Z:\circuits\downlo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237626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dirty="0" smtClean="0">
                <a:effectLst/>
                <a:latin typeface="Times New Roman" pitchFamily="18" charset="0"/>
                <a:cs typeface="Times New Roman" pitchFamily="18" charset="0"/>
              </a:rPr>
              <a:t>EUCLIDEAN CLASSIFIER USING FILTERBANKS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Euclidean distance is calculated using the   formula</a:t>
            </a:r>
          </a:p>
          <a:p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obtained array is compared with the reference matrix.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index of the array with minimum distance is displayed.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efficiency was found to be 65-70%</a:t>
            </a: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276872"/>
            <a:ext cx="6552728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DIGIT ZERO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045952"/>
            <a:ext cx="7499350" cy="3604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     DIGIT ONE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045952"/>
            <a:ext cx="7674818" cy="3604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OTHER DIGITS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3744416" cy="2376264"/>
          </a:xfrm>
        </p:spPr>
      </p:pic>
      <p:pic>
        <p:nvPicPr>
          <p:cNvPr id="5" name="Picture 4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556792"/>
            <a:ext cx="3960440" cy="2232248"/>
          </a:xfrm>
          <a:prstGeom prst="rect">
            <a:avLst/>
          </a:prstGeom>
        </p:spPr>
      </p:pic>
      <p:pic>
        <p:nvPicPr>
          <p:cNvPr id="6" name="Picture 5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3861048"/>
            <a:ext cx="3816424" cy="2557409"/>
          </a:xfrm>
          <a:prstGeom prst="rect">
            <a:avLst/>
          </a:prstGeom>
        </p:spPr>
      </p:pic>
      <p:pic>
        <p:nvPicPr>
          <p:cNvPr id="7" name="Picture 6" descr="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9544" y="3861048"/>
            <a:ext cx="3990443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SUPPORT VECTOR MACHINE(SVM)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SVM is a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supervised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learning 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Support Vector Machine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discriminative classifier formally defined by a separating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hyper plane.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other words, given labeled training data (supervised learning), the algorithm outputs an optimal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hyper plane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categorizes new examples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SVM MODEL LINEAR AND NON-LINEAR DATASETS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01_svm-dataset-optimal-hyperplan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80799" y="2348880"/>
            <a:ext cx="3411851" cy="3384376"/>
          </a:xfrm>
        </p:spPr>
      </p:pic>
      <p:pic>
        <p:nvPicPr>
          <p:cNvPr id="6" name="Content Placeholder 5" descr="non-linear-support-vector-machin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92080" y="2420888"/>
            <a:ext cx="3657600" cy="2877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classifier using Filter banks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Filter bank which has maximum power for    each Frame is computed.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 every frame if the power is above some threshold we retain the filter bank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Then we trained the dataset with SVM classifier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honeme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unit of sound in speech.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put phonemes together, they can make words.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third technique is based on this approach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 FOR DIGITS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5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7" y="1065011"/>
            <a:ext cx="5546858" cy="51646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DIGIT RECOGNITION USING PHONETIC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Here we use two SVM classifiers.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One to extract the phonemes.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Second to detect the digits based on the extracted phonemes.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total of 17 phonemes are detected for digits 0 to 9.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Our first classifier detects the phonemes from the speech.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Second classifier then detects the digits based on the phonemes obtained.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        METHODOLOGY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ntitled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47800"/>
            <a:ext cx="6264696" cy="5077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PHONEMES EXTRACTION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ZERO=ZE_IY_RO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1988840"/>
            <a:ext cx="8100392" cy="4248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ONE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980728"/>
            <a:ext cx="7499350" cy="5184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 smtClean="0">
                <a:effectLst/>
                <a:latin typeface="Times New Roman" pitchFamily="18" charset="0"/>
                <a:cs typeface="Times New Roman" pitchFamily="18" charset="0"/>
              </a:rPr>
              <a:t>EFFICIENCY DIFFERENT </a:t>
            </a:r>
            <a:r>
              <a:rPr lang="en-GB" sz="3200" dirty="0" smtClean="0">
                <a:effectLst/>
                <a:latin typeface="Times New Roman" pitchFamily="18" charset="0"/>
                <a:cs typeface="Times New Roman" pitchFamily="18" charset="0"/>
              </a:rPr>
              <a:t>APPROACH OF CLASSIFICATION</a:t>
            </a:r>
            <a:endParaRPr lang="en-US" sz="3200" dirty="0"/>
          </a:p>
        </p:txBody>
      </p:sp>
      <p:pic>
        <p:nvPicPr>
          <p:cNvPr id="4" name="Content Placeholder 3" descr="Screenshot (56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1722" y="1844825"/>
            <a:ext cx="6174267" cy="365609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(5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2845" y="620688"/>
            <a:ext cx="7239816" cy="5627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674056" cy="2520280"/>
          </a:xfrm>
        </p:spPr>
        <p:txBody>
          <a:bodyPr/>
          <a:lstStyle/>
          <a:p>
            <a:pPr algn="ctr"/>
            <a:r>
              <a:rPr lang="en-GB" b="1" i="1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MFCC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the signal into short frames.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frame calculate the periodogram estimate of the power spectrum.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the Mel filter bank to the power spectra, sum the energy in each filter.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logarithm of all filter bank 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DCT of the log filter bank 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DCT coefficients 2-13, discard the rest.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MFCC FLOWCHART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fcc-czt-3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7272808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DISCRETE COSINE TRANSFORM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Discrete Cosine Transform (DCT) of the 26 log filter bank energies is taken to give 26 cepstral coefficients.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ASR, only the 12 of the 26 coefficients are kept.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DCT </a:t>
            </a:r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COEFFICIENTS FOR DIGIT ZERO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785497" cy="5184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DELTA COEFFICIENTS CALCULATION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Delta coefficients are calculated using the formula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 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None/>
            </a:pP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where i varies from 1 to 26 and t represents frame number</a:t>
            </a:r>
            <a:endParaRPr lang="en-GB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DIFFERENT APPROACH </a:t>
            </a:r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OF CLASSIFICATION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Three different ways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Euclidean Classifier using Filter banks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SVM classifier using Filter banks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SVM classifier using MFCC and Delta coefficients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effectLst/>
                <a:latin typeface="Times New Roman" pitchFamily="18" charset="0"/>
                <a:cs typeface="Times New Roman" pitchFamily="18" charset="0"/>
              </a:rPr>
              <a:t>EUCLIDEAN CLASSIFIER USING FILTERBANKS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Filter bank which has maximum power for    each Frame is computed.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For every frame if the power is above some threshold we retain the filter bank number.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Else set the filter bank number to zero.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Now this data is stored as a array of frames.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We use this array as the reference matrix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2257</TotalTime>
  <Words>363</Words>
  <Application>Microsoft Office PowerPoint</Application>
  <PresentationFormat>On-screen Show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                DEPARTMENT OF ELECTRONICS AND COMMUNICATION  DESIGN OF REAL TIME SPEECH RECOGNITION SYSTEM  VIII SEMESTER SESSION: JAN – JUN 2017</vt:lpstr>
      <vt:lpstr>        METHODOLOGY</vt:lpstr>
      <vt:lpstr>FEATURE EXTRACTION</vt:lpstr>
      <vt:lpstr>MFCC FLOWCHART</vt:lpstr>
      <vt:lpstr>DISCRETE COSINE TRANSFORM</vt:lpstr>
      <vt:lpstr>DCT COEFFICIENTS FOR DIGIT ZERO</vt:lpstr>
      <vt:lpstr>DELTA COEFFICIENTS CALCULATION</vt:lpstr>
      <vt:lpstr>DIFFERENT APPROACH OF CLASSIFICATION</vt:lpstr>
      <vt:lpstr>EUCLIDEAN CLASSIFIER USING FILTERBANKS</vt:lpstr>
      <vt:lpstr>EUCLIDEAN CLASSIFIER USING FILTERBANKS</vt:lpstr>
      <vt:lpstr>FILTERBANK ARRAY FOR DIGIT ZERO</vt:lpstr>
      <vt:lpstr>FILTERBANK ARRAY FOR      DIGIT ONE</vt:lpstr>
      <vt:lpstr>FILTERBANK ARRAY FOR OTHER DIGITS</vt:lpstr>
      <vt:lpstr>SUPPORT VECTOR MACHINE(SVM)</vt:lpstr>
      <vt:lpstr>SVM MODEL LINEAR AND NON-LINEAR DATASETS</vt:lpstr>
      <vt:lpstr> SVM classifier using Filter banks </vt:lpstr>
      <vt:lpstr>PHONEMES</vt:lpstr>
      <vt:lpstr> PHONEMES FOR DIGITS</vt:lpstr>
      <vt:lpstr>DIGIT RECOGNITION USING PHONETIC APPROACH</vt:lpstr>
      <vt:lpstr>PHONEMES EXTRACTION </vt:lpstr>
      <vt:lpstr>ONE</vt:lpstr>
      <vt:lpstr>EFFICIENCY DIFFERENT APPROACH OF CLASSIFICATION</vt:lpstr>
      <vt:lpstr>Slide 23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 FINAL YEAR PROJECT VIII SEMESTER SESSION: JAN – JUN 2017</dc:title>
  <dc:creator>Kumar</dc:creator>
  <cp:lastModifiedBy>Kumar</cp:lastModifiedBy>
  <cp:revision>43</cp:revision>
  <dcterms:created xsi:type="dcterms:W3CDTF">2017-01-28T04:57:04Z</dcterms:created>
  <dcterms:modified xsi:type="dcterms:W3CDTF">2017-03-11T06:11:07Z</dcterms:modified>
</cp:coreProperties>
</file>