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88" r:id="rId4"/>
    <p:sldId id="289" r:id="rId5"/>
    <p:sldId id="281" r:id="rId6"/>
    <p:sldId id="282" r:id="rId7"/>
    <p:sldId id="284" r:id="rId8"/>
    <p:sldId id="283" r:id="rId9"/>
    <p:sldId id="28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496" autoAdjust="0"/>
    <p:restoredTop sz="94803" autoAdjust="0"/>
  </p:normalViewPr>
  <p:slideViewPr>
    <p:cSldViewPr>
      <p:cViewPr varScale="1">
        <p:scale>
          <a:sx n="69" d="100"/>
          <a:sy n="69" d="100"/>
        </p:scale>
        <p:origin x="-117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794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1E76422-3BFC-4B4A-8295-4FEA5CEA119A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348880"/>
            <a:ext cx="8316416" cy="21602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200" u="sng" dirty="0" smtClean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u="sng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effectLst/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200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DEPARTMENT OF ELECTRONICS AND COMMUNICATION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effectLst/>
                <a:latin typeface="Times New Roman" pitchFamily="18" charset="0"/>
                <a:cs typeface="Times New Roman" pitchFamily="18" charset="0"/>
              </a:rPr>
              <a:t>DESIGN OF REAL TIME SPEECH RECOGNITION SYSTEM</a:t>
            </a:r>
            <a:br>
              <a:rPr lang="en-US" sz="2200" b="1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 smtClean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b="1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effectLst/>
                <a:latin typeface="Times New Roman" pitchFamily="18" charset="0"/>
                <a:cs typeface="Times New Roman" pitchFamily="18" charset="0"/>
              </a:rPr>
              <a:t>VIII SEMESTER</a:t>
            </a:r>
            <a:br>
              <a:rPr lang="en-US" sz="22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effectLst/>
                <a:latin typeface="Times New Roman" pitchFamily="18" charset="0"/>
                <a:cs typeface="Times New Roman" pitchFamily="18" charset="0"/>
              </a:rPr>
              <a:t>SESSION: JAN – JUN 2017</a:t>
            </a:r>
            <a:endParaRPr lang="en-US" sz="2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61048"/>
            <a:ext cx="7920880" cy="1872208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ctr"/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ctr"/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SUBMITTED BY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                                                         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GUIDE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DHANANJAY  KUMAR K L (1PI13EC030)                    Dr.MANIKANDAN J</a:t>
            </a:r>
          </a:p>
          <a:p>
            <a:pPr lvl="0"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KARAN G BARHANPUR (1PI13EC039)                         Professor, ECE Dept</a:t>
            </a:r>
          </a:p>
          <a:p>
            <a:pPr lvl="0"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KIRAN UDAY PAI  (1PI13EC041)</a:t>
            </a:r>
          </a:p>
        </p:txBody>
      </p:sp>
      <p:pic>
        <p:nvPicPr>
          <p:cNvPr id="4" name="Picture 3" descr="Z:\circuits\download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0"/>
            <a:ext cx="2376264" cy="220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988840"/>
            <a:ext cx="7674056" cy="2520280"/>
          </a:xfrm>
        </p:spPr>
        <p:txBody>
          <a:bodyPr/>
          <a:lstStyle/>
          <a:p>
            <a:pPr algn="ctr"/>
            <a:r>
              <a:rPr lang="en-GB" b="1" i="1" dirty="0" smtClean="0">
                <a:effectLst/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b="1" i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        METHODOLOGY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Untitled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35696" y="1447800"/>
            <a:ext cx="6264696" cy="50775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INTERFACE DIAGRAM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60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35696" y="1447800"/>
            <a:ext cx="6336704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  <a:t>CIRCUIT DIAGRAM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IMG-20170407-WA000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22687" y="1727306"/>
            <a:ext cx="6124175" cy="42415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effectLst/>
                <a:latin typeface="Times New Roman" pitchFamily="18" charset="0"/>
                <a:cs typeface="Times New Roman" pitchFamily="18" charset="0"/>
              </a:rPr>
              <a:t>HARDWARE COMPONENTS</a:t>
            </a:r>
            <a:endParaRPr lang="en-US" sz="36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Arduino Uno  Board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RF Tx-Rx module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808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ICL293D 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Dc Motor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Connecting wires</a:t>
            </a:r>
          </a:p>
          <a:p>
            <a:pPr>
              <a:buNone/>
            </a:pPr>
            <a:endParaRPr lang="en-IN" dirty="0" smtClean="0"/>
          </a:p>
        </p:txBody>
      </p:sp>
      <p:sp>
        <p:nvSpPr>
          <p:cNvPr id="4" name="Rectangle 3"/>
          <p:cNvSpPr/>
          <p:nvPr/>
        </p:nvSpPr>
        <p:spPr>
          <a:xfrm>
            <a:off x="1331640" y="1556792"/>
            <a:ext cx="3960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arduino.cc/en/uploads/Main/ArduinoUno_r2_front450p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196752"/>
            <a:ext cx="3571900" cy="2500331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115616" y="3284984"/>
            <a:ext cx="75608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1.The Arduino Uno is a microcontroller board based on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the ATMEGA328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has 14 digital input/output pins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6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analog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inputs.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3.The board can operate on an external supply of 6 to 20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volts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699792" y="260648"/>
            <a:ext cx="33123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u="sng" dirty="0" smtClean="0">
                <a:latin typeface="Times New Roman" pitchFamily="18" charset="0"/>
                <a:cs typeface="Times New Roman" pitchFamily="18" charset="0"/>
              </a:rPr>
              <a:t>Arduino Uno 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5656" y="0"/>
            <a:ext cx="400460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RF Tx-Rx module: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75656" y="1412777"/>
            <a:ext cx="53823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 433 MHz frequency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 Operating voltage 5V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3.. Range approx 100 meters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Kumar\Desktop\1393_RF-500x500-500x5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0" y="3068960"/>
            <a:ext cx="4762500" cy="27412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7" y="260648"/>
            <a:ext cx="1656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80"/>
                </a:solidFill>
                <a:latin typeface="Verdana" pitchFamily="34" charset="0"/>
                <a:ea typeface="Times New Roman" pitchFamily="18" charset="0"/>
                <a:cs typeface="Lucida Sans Unicode" pitchFamily="34" charset="0"/>
              </a:rPr>
              <a:t> </a:t>
            </a:r>
            <a:r>
              <a:rPr lang="en-US" u="sng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ICL293D 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/>
          </a:p>
        </p:txBody>
      </p:sp>
      <p:pic>
        <p:nvPicPr>
          <p:cNvPr id="3" name="Picture 2" descr="http://blog.jayroboticsclub.in/wp-content/uploads/2014/09/how-ic-l293d-runs-a-motor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857233"/>
            <a:ext cx="7560840" cy="2931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403648" y="3717031"/>
            <a:ext cx="69847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1.L293D is a typical Motor driver or Motor Driver IC which allows DC motor to drive on either direction.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2. L293D is a 16-pin IC which can control a set of two DC motors simultaneously in any direction.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60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63688" y="764704"/>
            <a:ext cx="6493346" cy="548369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2424</TotalTime>
  <Words>131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                DEPARTMENT OF ELECTRONICS AND COMMUNICATION  DESIGN OF REAL TIME SPEECH RECOGNITION SYSTEM  VIII SEMESTER SESSION: JAN – JUN 2017</vt:lpstr>
      <vt:lpstr>        METHODOLOGY</vt:lpstr>
      <vt:lpstr>INTERFACE DIAGRAM</vt:lpstr>
      <vt:lpstr>CIRCUIT DIAGRAM</vt:lpstr>
      <vt:lpstr>HARDWARE COMPONENTS</vt:lpstr>
      <vt:lpstr>Slide 6</vt:lpstr>
      <vt:lpstr>Slide 7</vt:lpstr>
      <vt:lpstr>Slide 8</vt:lpstr>
      <vt:lpstr>Slide 9</vt:lpstr>
      <vt:lpstr>THANK YOU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ELECTRONICS AND COMMUNICATION  FINAL YEAR PROJECT VIII SEMESTER SESSION: JAN – JUN 2017</dc:title>
  <dc:creator>Kumar</dc:creator>
  <cp:lastModifiedBy>Kumar</cp:lastModifiedBy>
  <cp:revision>47</cp:revision>
  <dcterms:created xsi:type="dcterms:W3CDTF">2017-01-28T04:57:04Z</dcterms:created>
  <dcterms:modified xsi:type="dcterms:W3CDTF">2017-04-07T07:44:14Z</dcterms:modified>
</cp:coreProperties>
</file>