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286" r:id="rId3"/>
    <p:sldId id="257" r:id="rId4"/>
    <p:sldId id="265" r:id="rId5"/>
    <p:sldId id="266" r:id="rId6"/>
    <p:sldId id="287" r:id="rId7"/>
    <p:sldId id="288" r:id="rId8"/>
    <p:sldId id="259" r:id="rId9"/>
    <p:sldId id="261" r:id="rId10"/>
    <p:sldId id="264" r:id="rId11"/>
    <p:sldId id="267" r:id="rId12"/>
    <p:sldId id="269" r:id="rId13"/>
    <p:sldId id="270" r:id="rId14"/>
    <p:sldId id="273" r:id="rId15"/>
    <p:sldId id="274" r:id="rId16"/>
    <p:sldId id="272" r:id="rId17"/>
    <p:sldId id="275" r:id="rId18"/>
    <p:sldId id="262" r:id="rId19"/>
    <p:sldId id="276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64922-5082-42A6-9B0D-C2E549FD304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AE6A7-109D-4E12-BD2F-C7D043CCC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AE6A7-109D-4E12-BD2F-C7D043CCC7D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76422-3BFC-4B4A-8295-4FEA5CEA119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8316416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ELECTRONICS AND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>DESIGN OF REAL TIME SPEECH RECOGNITION SYSTEM</a:t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VIII SEMESTER</a:t>
            </a:r>
            <a:b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SESSION: JAN – JUN 2017</a:t>
            </a:r>
            <a:endParaRPr lang="en-US" sz="2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920880" cy="18722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SUBMITTED BY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DHANANJAY  KUMAR K L (1PI13EC030)                    Dr.MANIKANDAN J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KARAN G BARHANPUR (1PI13EC039)                         Professor, ECE Dept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KIRAN UDAY PAI  (1PI13EC041)</a:t>
            </a:r>
          </a:p>
        </p:txBody>
      </p:sp>
      <p:pic>
        <p:nvPicPr>
          <p:cNvPr id="4" name="Picture 3" descr="Z:\circuits\downloa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0"/>
            <a:ext cx="2376264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MFCC FLOWCHART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 descr="Screenshot (61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5100" y="1268760"/>
            <a:ext cx="7499350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PRE-EMPHASIS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Designed to increase  the magnitude of some higher frequencies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  lower  frequency components it  improves the overall signal-to-noise ratio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equation for the filter is given by  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     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Z transformation found to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FRAMING AND WINDOWING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frame the signal into 25ms frames  with 10ms of overlapping. 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Windowing is done using Hamming window.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frame is multiplied with the window.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 in a frame is denoted by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[n], n = 0,…N-1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the signal after Hamming windowing is,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where w [n] is the Hamming window defined by  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DFT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Windowed signal is further converted into frequency domain using DFT</a:t>
            </a: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 h(n) is an N sample long analysis window (e.g. hamming window), and K is the length of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DFT</a:t>
            </a:r>
          </a:p>
          <a:p>
            <a:pPr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POWER CALCULATION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periodogram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-based power spectral estimate for the speech frame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(n) is given by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absolute value of the complex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fourier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transform is taken and squared.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512 point FFT is performed but only the first 257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coefficents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kept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c526edb9d52e631812798237ea3f2beea496d181-11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636912"/>
            <a:ext cx="4176463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DESIGN OF MEL FILTER BANKS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Mel scale relates perceived frequency of a pure tone to its actual measured frequency.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Mel spaced filter bank is a set of 26 triangular filters that we apply to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periodogram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power spectral estimate.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formula for converting from frequency to Mel scale is: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go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 to frequency: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05d74bc31f4c2a9c375dd9c95d4642d558f455a0-11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5445224"/>
            <a:ext cx="4968552" cy="576063"/>
          </a:xfrm>
          <a:prstGeom prst="rect">
            <a:avLst/>
          </a:prstGeom>
        </p:spPr>
      </p:pic>
      <p:pic>
        <p:nvPicPr>
          <p:cNvPr id="7" name="Picture 6" descr="369d64804e572729863c874aaa092e582bf5eb56-11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4005064"/>
            <a:ext cx="4896544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MFCC FILTER BANKS AND THEIR CORRESPONDING FREQUENCIES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7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856" y="908720"/>
            <a:ext cx="3816424" cy="59492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DESIGN OF MEL FILTER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Formula to create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filterbanks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 M is the number of filters we want, and f( )  is the list of M+2 Mel-spaced frequencies.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420889"/>
            <a:ext cx="5760640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MEL FILTER BANK 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elfil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340768"/>
            <a:ext cx="8100392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POWER IN FILTERBANKS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Multiply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periodogram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power spectral estimate with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filter banks.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filterbank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output after multiplication comes in the form of 26 vectors of length 257.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develop an automatic speech recognizer.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critically review literature related to Speech recognition.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implement an isolated word speech recognizer that is capable of recognizing and responding to speech.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develop real time speaker recognition system using feature extraction algorithms.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design a real time home automation model.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DISCRETE COSINE TRANSFORM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Discrete Cosine Transform (DCT) of the 26 log filter bank energies is taken to give 26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cepstral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coefficients.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ASR, only the 12 of the 26 coefficients are kept.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6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DELTA COEFFICIENTS CALCULATION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Delta coefficients are calculated using the formula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=c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  c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t-1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None/>
            </a:pP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where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varies from 1 to 26 and t represents frame number</a:t>
            </a:r>
            <a:endParaRPr lang="en-GB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PHONEMES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phoneme is a unit of sound in speech.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phoneme doesn't have any inherent meaning by itself.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But when you put phonemes together, they can make words.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third technique is based on this approach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PHONEMES FOR DIGITS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5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7" y="1065011"/>
            <a:ext cx="5546858" cy="51646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DIGIT RECOGNITION USING PHONETIC APPROACH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Here we use two SVM classifiers.</a:t>
            </a:r>
          </a:p>
          <a:p>
            <a:r>
              <a:rPr lang="en-GB" dirty="0" smtClean="0"/>
              <a:t>One to extract the phonemes.</a:t>
            </a:r>
          </a:p>
          <a:p>
            <a:r>
              <a:rPr lang="en-GB" dirty="0" smtClean="0"/>
              <a:t>Second to detect the digits based on the extracted phonemes.</a:t>
            </a:r>
          </a:p>
          <a:p>
            <a:r>
              <a:rPr lang="en-GB" dirty="0" smtClean="0"/>
              <a:t>A total of 17 phonemes are detected for digits 0 to 9.</a:t>
            </a:r>
          </a:p>
          <a:p>
            <a:r>
              <a:rPr lang="en-GB" dirty="0" smtClean="0"/>
              <a:t>Our first classifier detects the phonemes from the speech. </a:t>
            </a:r>
          </a:p>
          <a:p>
            <a:r>
              <a:rPr lang="en-GB" dirty="0" smtClean="0"/>
              <a:t>Second classifier then detects the digits based on the phonemes obtained.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We have trained the system for 6 commands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BLUE LIGHT ON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BLUE LIGHT OFF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RED LIGHT ON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RED LIGHT OFF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FAN ON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FAN OFF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INTERFACING DIAGRAM</a:t>
            </a:r>
            <a:endParaRPr lang="en-US" dirty="0"/>
          </a:p>
        </p:txBody>
      </p:sp>
      <p:pic>
        <p:nvPicPr>
          <p:cNvPr id="6" name="Content Placeholder 5" descr="Screenshot (8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4958" y="1700809"/>
            <a:ext cx="6598743" cy="40954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674056" cy="2520280"/>
          </a:xfrm>
        </p:spPr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Methodolog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5100" y="1412776"/>
            <a:ext cx="7240588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END </a:t>
            </a:r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POINT DETECTION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Speech Recognition system first addresses  the issue of finding the endpoints of speech in a waveform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algorithm finds the start and end of speech in a given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waveform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algorithm gives the entire region where speech exists in an input signal.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288032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END POINT DETECTION FLOWCHART</a:t>
            </a:r>
            <a:endParaRPr lang="en-US" sz="32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7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764704"/>
            <a:ext cx="6480720" cy="58326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End Point Detection Waveforms</a:t>
            </a:r>
            <a:endParaRPr lang="en-US" dirty="0"/>
          </a:p>
        </p:txBody>
      </p:sp>
      <p:pic>
        <p:nvPicPr>
          <p:cNvPr id="4" name="Content Placeholder 3" descr="gmenp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412776"/>
            <a:ext cx="7499350" cy="482453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End Point Detection Waveforms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gmen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5100" y="1340768"/>
            <a:ext cx="7499350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11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End Point Detection Waveforms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men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7818834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MFCC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Frame the signal into short frames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each frame calculate the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periodogram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estimate of the power spectrum.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filterbank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the power spectra, sum the energy in each filter.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 the logarithm of all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filterbank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energies.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 the DCT of the log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filterbank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energies.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Keep DCT coefficients 2-13, discard the rest.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1850</TotalTime>
  <Words>419</Words>
  <Application>Microsoft Office PowerPoint</Application>
  <PresentationFormat>On-screen Show (4:3)</PresentationFormat>
  <Paragraphs>114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                DEPARTMENT OF ELECTRONICS AND COMMUNICATION  DESIGN OF REAL TIME SPEECH RECOGNITION SYSTEM  VIII SEMESTER SESSION: JAN – JUN 2017</vt:lpstr>
      <vt:lpstr>Objective</vt:lpstr>
      <vt:lpstr>Methodology</vt:lpstr>
      <vt:lpstr>    END POINT DETECTION</vt:lpstr>
      <vt:lpstr>END POINT DETECTION FLOWCHART</vt:lpstr>
      <vt:lpstr>End Point Detection Waveforms</vt:lpstr>
      <vt:lpstr>End Point Detection Waveforms</vt:lpstr>
      <vt:lpstr>End Point Detection Waveforms</vt:lpstr>
      <vt:lpstr>FEATURE EXTRACTION</vt:lpstr>
      <vt:lpstr>MFCC FLOWCHART</vt:lpstr>
      <vt:lpstr>PRE-EMPHASIS</vt:lpstr>
      <vt:lpstr>FRAMING AND WINDOWING</vt:lpstr>
      <vt:lpstr>DFT</vt:lpstr>
      <vt:lpstr>POWER CALCULATION</vt:lpstr>
      <vt:lpstr>DESIGN OF MEL FILTER BANKS</vt:lpstr>
      <vt:lpstr>MFCC FILTER BANKS AND THEIR CORRESPONDING FREQUENCIES</vt:lpstr>
      <vt:lpstr>DESIGN OF MEL FILTER BANKS</vt:lpstr>
      <vt:lpstr>MEL FILTER BANK </vt:lpstr>
      <vt:lpstr>POWER IN FILTERBANKS</vt:lpstr>
      <vt:lpstr>DISCRETE COSINE TRANSFORM</vt:lpstr>
      <vt:lpstr>DELTA COEFFICIENTS CALCULATION</vt:lpstr>
      <vt:lpstr>PHONEMES</vt:lpstr>
      <vt:lpstr> PHONEMES FOR DIGITS</vt:lpstr>
      <vt:lpstr>DIGIT RECOGNITION USING PHONETIC APPROACH</vt:lpstr>
      <vt:lpstr>          APPLICATION</vt:lpstr>
      <vt:lpstr>INTERFACING DIAGRAM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DEPARTMENT OF ELECTRONICS AND COMMUNICATION  FINAL YEAR PROJECT VIII SEMESTER SESSION: JAN – JUN 2017</dc:title>
  <dc:creator>Kumar</dc:creator>
  <cp:lastModifiedBy>UDAYPAI</cp:lastModifiedBy>
  <cp:revision>14</cp:revision>
  <dcterms:created xsi:type="dcterms:W3CDTF">2017-01-28T04:57:04Z</dcterms:created>
  <dcterms:modified xsi:type="dcterms:W3CDTF">2017-05-04T14:41:50Z</dcterms:modified>
</cp:coreProperties>
</file>