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0" r:id="rId3"/>
    <p:sldId id="292" r:id="rId4"/>
    <p:sldId id="295" r:id="rId5"/>
    <p:sldId id="294" r:id="rId6"/>
    <p:sldId id="293" r:id="rId7"/>
    <p:sldId id="257" r:id="rId8"/>
    <p:sldId id="258" r:id="rId9"/>
    <p:sldId id="296" r:id="rId10"/>
    <p:sldId id="297" r:id="rId11"/>
    <p:sldId id="275" r:id="rId12"/>
    <p:sldId id="299" r:id="rId13"/>
    <p:sldId id="29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665BA-C91C-584F-A34C-A0639F62CF7D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14E71-BF0A-F04C-A90C-DDD2E5C1D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923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4E71-BF0A-F04C-A90C-DDD2E5C1D1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02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4E71-BF0A-F04C-A90C-DDD2E5C1D1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6711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4E71-BF0A-F04C-A90C-DDD2E5C1D1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671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4E71-BF0A-F04C-A90C-DDD2E5C1D1B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015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17E445B-95E7-446D-80B7-014326C82ECB}" type="datetime1">
              <a:rPr lang="en-US" smtClean="0"/>
              <a:t>1/12/2017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PESIT ECE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023F097-D2AB-4FE9-A921-E34D7AD48795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PESIT ECE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B904B4C-7934-484A-9317-4FD13141CF71}" type="datetime1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PESIT ECE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F4251E2-7054-4130-AE7B-9F4A99993996}" type="datetime1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PESIT ECE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1C9E860-1CBD-4FE0-9F35-E6A99D0658F9}" type="datetime1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PESIT ECE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EC1073-CBA0-48BB-998A-F899D1AB81EE}" type="datetime1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PESIT ECE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A257464-C613-43D8-8F14-8E6836F52FAD}" type="datetime1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PESIT ECE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AE5595-2FC1-40E4-96DA-E1BCE5A8DC27}" type="datetime1">
              <a:rPr lang="en-US" smtClean="0"/>
              <a:t>1/12/2017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PESIT ECE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5CDBD67-33BF-4AC4-8844-964496E3CC8D}" type="datetime1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PESIT ECE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E668862-9D80-4B61-ACB0-6C2859554191}" type="datetime1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PESIT ECE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5BF194FA-01B4-4B79-96F8-87B3AEF6F2FB}" type="datetime1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PESIT ECE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6A54EBDC-0FB6-4ED4-8FE0-AD841762DAD9}" type="datetime1">
              <a:rPr lang="en-US" smtClean="0"/>
              <a:t>1/12/2017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r>
              <a:rPr kumimoji="0" lang="en-US" sz="1000" smtClean="0">
                <a:solidFill>
                  <a:schemeClr val="tx2">
                    <a:shade val="50000"/>
                  </a:schemeClr>
                </a:solidFill>
              </a:rPr>
              <a:t>PESIT ECE</a:t>
            </a:r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633046"/>
            <a:ext cx="6480048" cy="500575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DESIGN OF REAL TIME </a:t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SPEECH RECOGNITION SYSTEM 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49" y="2968282"/>
            <a:ext cx="8204513" cy="2670517"/>
          </a:xfrm>
        </p:spPr>
        <p:txBody>
          <a:bodyPr/>
          <a:lstStyle/>
          <a:p>
            <a:pPr algn="l"/>
            <a:r>
              <a:rPr lang="en-US" dirty="0" smtClean="0"/>
              <a:t> </a:t>
            </a:r>
            <a:endParaRPr lang="en-US" dirty="0" smtClean="0"/>
          </a:p>
          <a:p>
            <a:pPr algn="l"/>
            <a:r>
              <a:rPr lang="en-US" dirty="0" smtClean="0"/>
              <a:t>BY:                                                                     GUIDE:</a:t>
            </a:r>
            <a:endParaRPr lang="en-US" dirty="0" smtClean="0"/>
          </a:p>
          <a:p>
            <a:pPr algn="l"/>
            <a:r>
              <a:rPr lang="en-US" dirty="0" smtClean="0"/>
              <a:t>DHANANJAY KUMAR KL(1PI13EC030)                 </a:t>
            </a:r>
            <a:r>
              <a:rPr lang="en-US" dirty="0" err="1" smtClean="0"/>
              <a:t>Dr.MANIKANDAN</a:t>
            </a:r>
            <a:r>
              <a:rPr lang="en-US" dirty="0" smtClean="0"/>
              <a:t> J</a:t>
            </a:r>
          </a:p>
          <a:p>
            <a:pPr algn="l"/>
            <a:r>
              <a:rPr lang="en-US" dirty="0" smtClean="0"/>
              <a:t>KARAN G BARHANPUR (1PI13EC039)                 </a:t>
            </a:r>
            <a:r>
              <a:rPr lang="en-US" dirty="0" err="1" smtClean="0"/>
              <a:t>Prof,ECE</a:t>
            </a:r>
            <a:r>
              <a:rPr lang="en-US" dirty="0" smtClean="0"/>
              <a:t> Dept</a:t>
            </a:r>
          </a:p>
          <a:p>
            <a:pPr algn="l"/>
            <a:r>
              <a:rPr lang="en-US" dirty="0" smtClean="0"/>
              <a:t>KIRAN UDAY PAIA(1PI13EC041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56562" y="182562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z="3200" smtClean="0"/>
              <a:pPr/>
              <a:t>1</a:t>
            </a:fld>
            <a:endParaRPr kumimoji="0"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2400" dirty="0" smtClean="0"/>
              <a:t>PESIT ECE</a:t>
            </a:r>
            <a:endParaRPr kumimoji="0"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877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ROADMAP</a:t>
            </a:r>
            <a:endParaRPr lang="en-US" dirty="0"/>
          </a:p>
        </p:txBody>
      </p:sp>
      <p:pic>
        <p:nvPicPr>
          <p:cNvPr id="6" name="Content Placeholder 5" descr="Screenshot (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0837" y="1384025"/>
            <a:ext cx="5767754" cy="4589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1465" y="182562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z="3200" smtClean="0"/>
              <a:pPr/>
              <a:t>10</a:t>
            </a:fld>
            <a:endParaRPr kumimoji="0"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2400" dirty="0" smtClean="0"/>
              <a:t>PESIT ECE</a:t>
            </a:r>
            <a:endParaRPr kumimoji="0"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Speech Recognition Applications: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 User Interfaces</a:t>
            </a:r>
          </a:p>
          <a:p>
            <a:r>
              <a:rPr lang="en-US" dirty="0" smtClean="0"/>
              <a:t>Call Routing</a:t>
            </a:r>
          </a:p>
          <a:p>
            <a:r>
              <a:rPr lang="en-US" dirty="0" smtClean="0"/>
              <a:t>Domestic Appliance Control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Simple Data Entry</a:t>
            </a:r>
          </a:p>
          <a:p>
            <a:r>
              <a:rPr lang="en-US" dirty="0" smtClean="0"/>
              <a:t>Radiology Report</a:t>
            </a:r>
          </a:p>
          <a:p>
            <a:r>
              <a:rPr lang="en-US" dirty="0" smtClean="0"/>
              <a:t>Speech-to-text Processing</a:t>
            </a:r>
          </a:p>
          <a:p>
            <a:r>
              <a:rPr lang="en-US" dirty="0" smtClean="0"/>
              <a:t>Aircrafts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9120" y="182562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z="3200" smtClean="0"/>
              <a:pPr/>
              <a:t>11</a:t>
            </a:fld>
            <a:endParaRPr kumimoji="0"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2400" dirty="0" smtClean="0"/>
              <a:t>PESIT ECE</a:t>
            </a:r>
            <a:endParaRPr kumimoji="0"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692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6" name="Content Placeholder 5" descr="Screenshot (5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5077" y="1204190"/>
            <a:ext cx="6822696" cy="52178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PESIT ECE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708525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1)Deep learning approaches to problems in speech recognition, computational chemistry, and natural language text processing By George Edward Dahl A thesis submitted in conformity with the requirements for the degree of Doctor of Philosophy Graduate Department of Computer Science University of Toronto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)Real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Speaker Recognition System using MFCC and Vector Quantization Technique Roma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Bharti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Mtech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Manav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rachna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international university Faridabad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Priyanka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Bansal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Mtech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Manav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rachna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international university Faridabad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)Machine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Learning Paradigms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SpeechRecognition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An Overview Li Deng, Fellow, IEEE, and Xiao Li, Member, IEEE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)Speech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Recognition Using Deep Learning Algorithms Yan Zhang,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ID: yzhang5 Instructor: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AndrewNg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)Speech-To-Text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Conversion (STT) System Using Hidden Markov Model (HMM) Su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Mon,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)Speech-to-Text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Speech-to-Speech Summarization of Spontaneous Speech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Sadaoki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Furui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Fellow, IEEE, Tomonori Kikuchi,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Yousuke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Shinnaka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Chiori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Hori, Member, IEEE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New Silence Removal and Endpoint Detection Algorithm for Speech and Speaker Recognition Applications G.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Sandipan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Chakroborty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Senapati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Department of Electronics and Electrical Communication Engineering Indian Institute of Technology,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Khragpur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Kharagpur-721 302, India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)Speaker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Recognition Using MFCC and Vector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Quantisation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Geeta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Nijhawan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1, Dr. M.K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9)D.A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Reynolds, "Experimental evaluation of features for robust speaker identification," IEEE Trans. Speech Audio Process., vol. 2(4), pp. 639-43, Oct. 1994.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PESIT ECE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Speech recognition?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us__en_us__ibm100__pioneering_speech__icon__540x3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6093" y="3052689"/>
            <a:ext cx="6949440" cy="30734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1660" y="196630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z="3200" smtClean="0"/>
              <a:pPr/>
              <a:t>2</a:t>
            </a:fld>
            <a:endParaRPr kumimoji="0"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2400" dirty="0" smtClean="0"/>
              <a:t>PESIT ECE</a:t>
            </a:r>
            <a:endParaRPr kumimoji="0"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076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Also known as Automatic Speech Recognition or Computer Speech Recognition</a:t>
            </a:r>
          </a:p>
          <a:p>
            <a:pPr marL="36576" indent="0">
              <a:buNone/>
            </a:pPr>
            <a:endParaRPr lang="en-US" sz="2800" dirty="0" smtClean="0"/>
          </a:p>
          <a:p>
            <a:r>
              <a:rPr lang="en-US" sz="2800" dirty="0" smtClean="0"/>
              <a:t>Translation of spoken words into text</a:t>
            </a:r>
          </a:p>
          <a:p>
            <a:pPr lvl="1"/>
            <a:r>
              <a:rPr lang="en-US" sz="2800" dirty="0" smtClean="0"/>
              <a:t>Speaker Independent</a:t>
            </a:r>
          </a:p>
          <a:p>
            <a:pPr lvl="1"/>
            <a:r>
              <a:rPr lang="en-US" sz="2800" dirty="0" smtClean="0"/>
              <a:t>Speaker Dependent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7947" y="274638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z="3200" smtClean="0"/>
              <a:pPr/>
              <a:t>3</a:t>
            </a:fld>
            <a:endParaRPr kumimoji="0"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2400" dirty="0" smtClean="0"/>
              <a:t>PESIT ECE</a:t>
            </a:r>
            <a:endParaRPr kumimoji="0"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8000" dirty="0" smtClean="0"/>
          </a:p>
          <a:p>
            <a:r>
              <a:rPr lang="en-US" sz="8000" dirty="0" smtClean="0"/>
              <a:t> </a:t>
            </a:r>
            <a:r>
              <a:rPr lang="en-US" sz="8000" dirty="0" smtClean="0"/>
              <a:t>To develop an automatic speech recognizer for English language. </a:t>
            </a:r>
          </a:p>
          <a:p>
            <a:endParaRPr lang="en-US" sz="8000" dirty="0" smtClean="0"/>
          </a:p>
          <a:p>
            <a:r>
              <a:rPr lang="en-US" sz="8000" dirty="0" smtClean="0"/>
              <a:t> </a:t>
            </a:r>
            <a:r>
              <a:rPr lang="en-US" sz="8000" dirty="0" smtClean="0"/>
              <a:t>To critically review literature related to Speech recognition. </a:t>
            </a:r>
          </a:p>
          <a:p>
            <a:endParaRPr lang="en-US" sz="8000" dirty="0" smtClean="0"/>
          </a:p>
          <a:p>
            <a:r>
              <a:rPr lang="en-US" sz="8000" dirty="0" smtClean="0"/>
              <a:t> </a:t>
            </a:r>
            <a:r>
              <a:rPr lang="en-US" sz="8000" dirty="0" smtClean="0"/>
              <a:t>To </a:t>
            </a:r>
            <a:r>
              <a:rPr lang="en-US" sz="8000" dirty="0" smtClean="0"/>
              <a:t>implement an isolated word speech recognizer that is capable of recognizing and responding to speech. </a:t>
            </a:r>
          </a:p>
          <a:p>
            <a:endParaRPr lang="en-US" sz="8000" dirty="0" smtClean="0"/>
          </a:p>
          <a:p>
            <a:r>
              <a:rPr lang="en-US" sz="8000" dirty="0" smtClean="0"/>
              <a:t> </a:t>
            </a:r>
            <a:r>
              <a:rPr lang="en-US" sz="8000" dirty="0" smtClean="0"/>
              <a:t>To train the above developed system in order to make it speaker independent. </a:t>
            </a:r>
          </a:p>
          <a:p>
            <a:endParaRPr lang="en-US" sz="8000" dirty="0" smtClean="0"/>
          </a:p>
          <a:p>
            <a:r>
              <a:rPr lang="en-US" sz="8000" dirty="0" smtClean="0"/>
              <a:t> </a:t>
            </a:r>
            <a:r>
              <a:rPr lang="en-US" sz="8000" dirty="0" smtClean="0"/>
              <a:t>To develop real time speaker recognition system using features extraction algorithms.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13188" y="274638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z="3200" smtClean="0"/>
              <a:pPr/>
              <a:t>4</a:t>
            </a:fld>
            <a:endParaRPr kumimoji="0"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2400" dirty="0" smtClean="0"/>
              <a:t>PESIT ECE</a:t>
            </a:r>
            <a:endParaRPr kumimoji="0"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HOW  SPEECH  RECOGNITION  WORKS</a:t>
            </a:r>
            <a:endParaRPr lang="en-US" sz="3200" dirty="0"/>
          </a:p>
        </p:txBody>
      </p:sp>
      <p:pic>
        <p:nvPicPr>
          <p:cNvPr id="4" name="Content Placeholder 3" descr="speech-recognition-10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5045" y="1656788"/>
            <a:ext cx="6034617" cy="47085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3188" y="274638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z="3200" smtClean="0"/>
              <a:pPr/>
              <a:t>5</a:t>
            </a:fld>
            <a:endParaRPr kumimoji="0" lang="en-US" sz="3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2400" dirty="0" smtClean="0"/>
              <a:t>PESIT ECE</a:t>
            </a:r>
            <a:endParaRPr kumimoji="0"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 descr="Screenshot (5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2535" y="1871004"/>
            <a:ext cx="6982265" cy="419217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99120" y="274638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z="3200" smtClean="0"/>
              <a:pPr/>
              <a:t>6</a:t>
            </a:fld>
            <a:endParaRPr kumimoji="0" lang="en-US" sz="3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2400" dirty="0" smtClean="0"/>
              <a:t>PESIT ECE</a:t>
            </a:r>
            <a:endParaRPr kumimoji="0"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07008" lvl="2" indent="-457200">
              <a:buFont typeface="+mj-lt"/>
              <a:buAutoNum type="arabicPeriod"/>
            </a:pPr>
            <a:r>
              <a:rPr lang="en-US" sz="3200" b="1" u="sng" dirty="0" smtClean="0"/>
              <a:t>END  POINT DETECTION</a:t>
            </a:r>
            <a:r>
              <a:rPr lang="en-US" sz="3200" b="1" u="sng" dirty="0" smtClean="0"/>
              <a:t> </a:t>
            </a:r>
          </a:p>
          <a:p>
            <a:pPr marL="1207008" lvl="2" indent="-457200">
              <a:buNone/>
            </a:pPr>
            <a:r>
              <a:rPr lang="en-US" sz="3200" b="1" u="sng" dirty="0" smtClean="0"/>
              <a:t>    </a:t>
            </a:r>
            <a:endParaRPr lang="en-US" sz="3200" dirty="0" smtClean="0"/>
          </a:p>
          <a:p>
            <a:r>
              <a:rPr lang="en-US" sz="2800" dirty="0" smtClean="0"/>
              <a:t>The implementation for the speaker verification system first addresses the issue of finding the endpoints of speech in a waveform. </a:t>
            </a:r>
          </a:p>
          <a:p>
            <a:r>
              <a:rPr lang="en-US" sz="2800" dirty="0" smtClean="0"/>
              <a:t>This algorithm gives the entire region where speech exists in an input signal. </a:t>
            </a:r>
          </a:p>
          <a:p>
            <a:endParaRPr lang="en-US" sz="2800" dirty="0" smtClean="0"/>
          </a:p>
          <a:p>
            <a:pPr marL="1207008" lvl="2" indent="-457200">
              <a:buFont typeface="Courier New" pitchFamily="49" charset="0"/>
              <a:buChar char="o"/>
            </a:pPr>
            <a:endParaRPr lang="en-US" b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5052" y="274638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z="3200" smtClean="0"/>
              <a:pPr/>
              <a:t>7</a:t>
            </a:fld>
            <a:endParaRPr kumimoji="0"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2400" dirty="0" smtClean="0"/>
              <a:t>PESIT ECE</a:t>
            </a:r>
            <a:endParaRPr kumimoji="0"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992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50926" indent="-514350">
              <a:buNone/>
            </a:pPr>
            <a:r>
              <a:rPr lang="en-US" dirty="0" smtClean="0"/>
              <a:t>      </a:t>
            </a:r>
            <a:r>
              <a:rPr lang="en-US" sz="3200" dirty="0" smtClean="0"/>
              <a:t>2.</a:t>
            </a:r>
            <a:r>
              <a:rPr lang="en-US" sz="3200" b="1" u="sng" dirty="0" smtClean="0"/>
              <a:t>FEATURE EXTRACTION</a:t>
            </a:r>
            <a:endParaRPr lang="en-US" sz="3200" b="1" u="sng" dirty="0" smtClean="0"/>
          </a:p>
          <a:p>
            <a:endParaRPr lang="en-US" dirty="0" smtClean="0"/>
          </a:p>
          <a:p>
            <a:r>
              <a:rPr lang="en-US" dirty="0" smtClean="0"/>
              <a:t>Feature extraction involves reducing the amount of resources required to describe a large set of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Analysis  with a large number of variables generally requires a large amount of memory and computation power , also it may cause a classification problem</a:t>
            </a:r>
          </a:p>
          <a:p>
            <a:r>
              <a:rPr lang="en-US" dirty="0" smtClean="0"/>
              <a:t>LPC,MFCC,LPCC</a:t>
            </a:r>
          </a:p>
          <a:p>
            <a:pPr>
              <a:buNone/>
            </a:pPr>
            <a:r>
              <a:rPr lang="en-US" dirty="0" smtClean="0"/>
              <a:t> </a:t>
            </a:r>
            <a:endParaRPr lang="en-US" dirty="0" smtClean="0"/>
          </a:p>
          <a:p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3880" y="274638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z="3200" smtClean="0"/>
              <a:pPr/>
              <a:t>8</a:t>
            </a:fld>
            <a:endParaRPr kumimoji="0"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2400" dirty="0" smtClean="0"/>
              <a:t>PESIT ECE</a:t>
            </a:r>
            <a:endParaRPr kumimoji="0"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0376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0926" indent="-514350">
              <a:buNone/>
            </a:pPr>
            <a:r>
              <a:rPr lang="en-US" dirty="0" smtClean="0"/>
              <a:t>      </a:t>
            </a:r>
            <a:r>
              <a:rPr lang="en-US" sz="3200" dirty="0" smtClean="0"/>
              <a:t>3</a:t>
            </a:r>
            <a:r>
              <a:rPr lang="en-US" sz="3200" dirty="0" smtClean="0"/>
              <a:t>.</a:t>
            </a:r>
            <a:r>
              <a:rPr lang="en-US" sz="3200" b="1" u="sng" dirty="0" smtClean="0"/>
              <a:t>NEURAL NETWORKS</a:t>
            </a:r>
            <a:endParaRPr lang="en-US" sz="3200" b="1" u="sng" dirty="0" smtClean="0"/>
          </a:p>
          <a:p>
            <a:endParaRPr lang="en-US" dirty="0" smtClean="0"/>
          </a:p>
          <a:p>
            <a:r>
              <a:rPr lang="en-US" dirty="0" smtClean="0"/>
              <a:t>Used to classify set of features</a:t>
            </a:r>
          </a:p>
          <a:p>
            <a:r>
              <a:rPr lang="en-US" smtClean="0"/>
              <a:t>Veterbi</a:t>
            </a:r>
            <a:r>
              <a:rPr lang="en-US" dirty="0" smtClean="0"/>
              <a:t> Search</a:t>
            </a:r>
          </a:p>
          <a:p>
            <a:r>
              <a:rPr lang="en-US" dirty="0" smtClean="0"/>
              <a:t>Confidence levels</a:t>
            </a:r>
            <a:r>
              <a:rPr lang="en-US" dirty="0" smtClean="0"/>
              <a:t> 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1465" y="182562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z="3200" smtClean="0"/>
              <a:pPr/>
              <a:t>9</a:t>
            </a:fld>
            <a:endParaRPr kumimoji="0"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2400" dirty="0" smtClean="0"/>
              <a:t>PESIT ECE</a:t>
            </a:r>
            <a:endParaRPr kumimoji="0"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0376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7960</TotalTime>
  <Words>548</Words>
  <Application>Microsoft Office PowerPoint</Application>
  <PresentationFormat>On-screen Show (4:3)</PresentationFormat>
  <Paragraphs>102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DESIGN OF REAL TIME  SPEECH RECOGNITION SYSTEM </vt:lpstr>
      <vt:lpstr>           INTRODUCTION</vt:lpstr>
      <vt:lpstr>           INTRODUCTION</vt:lpstr>
      <vt:lpstr>OBJECTIVES</vt:lpstr>
      <vt:lpstr>HOW  SPEECH  RECOGNITION  WORKS</vt:lpstr>
      <vt:lpstr>BLOCK DIAGRAM</vt:lpstr>
      <vt:lpstr>     METHODOLOGY</vt:lpstr>
      <vt:lpstr>    METHODOLOGY</vt:lpstr>
      <vt:lpstr>    METHODOLOGY</vt:lpstr>
      <vt:lpstr>                ROADMAP</vt:lpstr>
      <vt:lpstr>Speech Recognition Applications:</vt:lpstr>
      <vt:lpstr>REFERENCES</vt:lpstr>
      <vt:lpstr>REFERENCES</vt:lpstr>
    </vt:vector>
  </TitlesOfParts>
  <Company>Nicole's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Cappella</dc:creator>
  <cp:lastModifiedBy>UDAYPAI</cp:lastModifiedBy>
  <cp:revision>65</cp:revision>
  <dcterms:created xsi:type="dcterms:W3CDTF">2013-02-12T22:34:57Z</dcterms:created>
  <dcterms:modified xsi:type="dcterms:W3CDTF">2017-01-12T10:49:20Z</dcterms:modified>
</cp:coreProperties>
</file>