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0"/>
  <c:chart>
    <c:title>
      <c:tx>
        <c:rich>
          <a:bodyPr/>
          <a:lstStyle/>
          <a:p>
            <a:pPr>
              <a:defRPr/>
            </a:pPr>
            <a:r>
              <a:rPr lang="en-US" sz="28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  ROAD MAP     </a:t>
            </a:r>
            <a:r>
              <a:rPr lang="en-US" sz="2800" b="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800" b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c:rich>
      </c:tx>
      <c:layout/>
    </c:title>
    <c:plotArea>
      <c:layout/>
      <c:barChart>
        <c:barDir val="bar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LITERATURE SURVEY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PRE-FINAL</c:v>
                </c:pt>
                <c:pt idx="1">
                  <c:v>PHASE-3</c:v>
                </c:pt>
                <c:pt idx="2">
                  <c:v>PHASE-2</c:v>
                </c:pt>
                <c:pt idx="3">
                  <c:v>PHASE-1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ENDPOINT DETECTION AND FEATURE EXTRACTION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PRE-FINAL</c:v>
                </c:pt>
                <c:pt idx="1">
                  <c:v>PHASE-3</c:v>
                </c:pt>
                <c:pt idx="2">
                  <c:v>PHASE-2</c:v>
                </c:pt>
                <c:pt idx="3">
                  <c:v>PHASE-1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35</c:v>
                </c:pt>
                <c:pt idx="1">
                  <c:v>35</c:v>
                </c:pt>
                <c:pt idx="2">
                  <c:v>35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FEATURE CLASSIFICATION ,TESTING ,TRAINING</c:v>
                </c:pt>
              </c:strCache>
            </c:strRef>
          </c:tx>
          <c:dPt>
            <c:idx val="0"/>
            <c:spPr>
              <a:effectLst>
                <a:outerShdw blurRad="50800" dist="25000" dir="5400000" rotWithShape="0">
                  <a:srgbClr val="FF0000">
                    <a:alpha val="40000"/>
                  </a:srgbClr>
                </a:outerShdw>
              </a:effectLst>
            </c:spPr>
          </c:dPt>
          <c:cat>
            <c:strRef>
              <c:f>Sheet1!$A$2:$A$5</c:f>
              <c:strCache>
                <c:ptCount val="4"/>
                <c:pt idx="0">
                  <c:v>PRE-FINAL</c:v>
                </c:pt>
                <c:pt idx="1">
                  <c:v>PHASE-3</c:v>
                </c:pt>
                <c:pt idx="2">
                  <c:v>PHASE-2</c:v>
                </c:pt>
                <c:pt idx="3">
                  <c:v>PHASE-1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</c:v>
                </c:pt>
                <c:pt idx="1">
                  <c:v>35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APPLICATION IMPLEMENTATION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PRE-FINAL</c:v>
                </c:pt>
                <c:pt idx="1">
                  <c:v>PHASE-3</c:v>
                </c:pt>
                <c:pt idx="2">
                  <c:v>PHASE-2</c:v>
                </c:pt>
                <c:pt idx="3">
                  <c:v>PHASE-1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/>
        <c:gapWidth val="75"/>
        <c:overlap val="100"/>
        <c:axId val="54744960"/>
        <c:axId val="53646848"/>
      </c:barChart>
      <c:catAx>
        <c:axId val="54744960"/>
        <c:scaling>
          <c:orientation val="minMax"/>
        </c:scaling>
        <c:axPos val="l"/>
        <c:majorTickMark val="none"/>
        <c:tickLblPos val="nextTo"/>
        <c:crossAx val="53646848"/>
        <c:crosses val="autoZero"/>
        <c:auto val="1"/>
        <c:lblAlgn val="ctr"/>
        <c:lblOffset val="100"/>
      </c:catAx>
      <c:valAx>
        <c:axId val="53646848"/>
        <c:scaling>
          <c:orientation val="minMax"/>
        </c:scaling>
        <c:axPos val="b"/>
        <c:majorGridlines/>
        <c:numFmt formatCode="General" sourceLinked="1"/>
        <c:majorTickMark val="none"/>
        <c:tickLblPos val="nextTo"/>
        <c:crossAx val="54744960"/>
        <c:crosses val="autoZero"/>
        <c:crossBetween val="between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DF26125-482D-43F3-B4E8-E593523E0314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CD7B616-1FD3-4E11-BC40-5460CE2A83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6125-482D-43F3-B4E8-E593523E0314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B616-1FD3-4E11-BC40-5460CE2A83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6125-482D-43F3-B4E8-E593523E0314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B616-1FD3-4E11-BC40-5460CE2A83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DF26125-482D-43F3-B4E8-E593523E0314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CD7B616-1FD3-4E11-BC40-5460CE2A83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DF26125-482D-43F3-B4E8-E593523E0314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CD7B616-1FD3-4E11-BC40-5460CE2A83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6125-482D-43F3-B4E8-E593523E0314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B616-1FD3-4E11-BC40-5460CE2A83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6125-482D-43F3-B4E8-E593523E0314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B616-1FD3-4E11-BC40-5460CE2A83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DF26125-482D-43F3-B4E8-E593523E0314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CD7B616-1FD3-4E11-BC40-5460CE2A83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6125-482D-43F3-B4E8-E593523E0314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B616-1FD3-4E11-BC40-5460CE2A83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DF26125-482D-43F3-B4E8-E593523E0314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CD7B616-1FD3-4E11-BC40-5460CE2A83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DF26125-482D-43F3-B4E8-E593523E0314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CD7B616-1FD3-4E11-BC40-5460CE2A83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DF26125-482D-43F3-B4E8-E593523E0314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CD7B616-1FD3-4E11-BC40-5460CE2A83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12776"/>
            <a:ext cx="6172200" cy="1080120"/>
          </a:xfrm>
        </p:spPr>
        <p:txBody>
          <a:bodyPr/>
          <a:lstStyle/>
          <a:p>
            <a:pPr algn="ctr"/>
            <a:r>
              <a:rPr lang="en-US" dirty="0" smtClean="0"/>
              <a:t>DIGIT  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2563065" flipV="1">
            <a:off x="2937426" y="1010518"/>
            <a:ext cx="5141354" cy="2316683"/>
          </a:xfrm>
        </p:spPr>
        <p:txBody>
          <a:bodyPr>
            <a:norm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85010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eight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8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412776"/>
            <a:ext cx="7920880" cy="518457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85010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nine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9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224374"/>
            <a:ext cx="8424936" cy="563362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0" y="0"/>
          <a:ext cx="882047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85010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ZERO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0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9079" y="1268760"/>
            <a:ext cx="8594669" cy="54006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85010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ONE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84784"/>
            <a:ext cx="8002588" cy="434592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85010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TWO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44824"/>
            <a:ext cx="8390192" cy="403244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85010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THREE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3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72816"/>
            <a:ext cx="8839667" cy="424847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85010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FOUR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4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268760"/>
            <a:ext cx="8594670" cy="532859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85010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FIVE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5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340768"/>
            <a:ext cx="8390192" cy="468052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85010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SIX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6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685" y="1340768"/>
            <a:ext cx="8671772" cy="551723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85010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SEVEN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7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196752"/>
            <a:ext cx="8121398" cy="504056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</TotalTime>
  <Words>16</Words>
  <Application>Microsoft Office PowerPoint</Application>
  <PresentationFormat>On-screen Show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DIGIT   PATTERN</vt:lpstr>
      <vt:lpstr>ZERO</vt:lpstr>
      <vt:lpstr>ONE</vt:lpstr>
      <vt:lpstr>TWO</vt:lpstr>
      <vt:lpstr>THREE</vt:lpstr>
      <vt:lpstr>FOUR</vt:lpstr>
      <vt:lpstr>FIVE</vt:lpstr>
      <vt:lpstr>SIX</vt:lpstr>
      <vt:lpstr>SEVEN</vt:lpstr>
      <vt:lpstr>eight</vt:lpstr>
      <vt:lpstr>nine</vt:lpstr>
      <vt:lpstr>Slide 12</vt:lpstr>
      <vt:lpstr>Slide 13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   PATTERN</dc:title>
  <dc:creator>Kumar</dc:creator>
  <cp:lastModifiedBy>Kumar</cp:lastModifiedBy>
  <cp:revision>6</cp:revision>
  <dcterms:created xsi:type="dcterms:W3CDTF">2017-02-15T07:29:57Z</dcterms:created>
  <dcterms:modified xsi:type="dcterms:W3CDTF">2017-03-10T07:40:42Z</dcterms:modified>
</cp:coreProperties>
</file>