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230400" y="2556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마스터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제목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스타일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편집</a:t>
            </a:r>
            <a:endParaRPr sz="45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부제목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ftr" sz="quarter" idx="11"/>
          </p:nvPr>
        </p:nvSpPr>
        <p:spPr>
          <a:xfrm>
            <a:off x="266400" y="6386400"/>
            <a:ext cx="3204000" cy="4572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>
              <a:lnSpc>
                <a:spcPct val="150000"/>
              </a:lnSpc>
              <a:spcBef>
                <a:spcPts val="192"/>
              </a:spcBef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lnSpc>
                <a:spcPct val="150000"/>
              </a:lnSpc>
              <a:spcBef>
                <a:spcPts val="192"/>
              </a:spcBef>
            </a:pPr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6" name="layout1_shape4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2019-12-17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2019-12-17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r>
              <a:rPr lang="ko-KR" altLang="en-US" sz="2800"/>
              <a:t>마스터</a:t>
            </a:r>
            <a:r>
              <a:rPr lang="en-US" altLang="en-US" sz="2800"/>
              <a:t> </a:t>
            </a:r>
            <a:r>
              <a:rPr lang="ko-KR" altLang="en-US" sz="2800"/>
              <a:t>제목</a:t>
            </a:r>
            <a:r>
              <a:rPr lang="en-US" altLang="en-US" sz="2800"/>
              <a:t> </a:t>
            </a:r>
            <a:r>
              <a:rPr lang="ko-KR" altLang="en-US" sz="2800"/>
              <a:t>스타일</a:t>
            </a:r>
            <a:r>
              <a:rPr lang="en-US" altLang="en-US" sz="2800"/>
              <a:t> </a:t>
            </a:r>
            <a:r>
              <a:rPr lang="ko-KR" altLang="en-US" sz="2800"/>
              <a:t>편집</a:t>
            </a:r>
            <a:endParaRPr sz="2800"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4800" lvl="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편집합니다</a:t>
            </a:r>
          </a:p>
          <a:p>
            <a:pPr marL="334800" lvl="1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둘째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lvl="2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셋째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lvl="3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넷째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lvl="4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다섯째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xfrm>
            <a:off x="255600" y="702000"/>
            <a:ext cx="6994800" cy="579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259200" y="1630800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259200" y="3018696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aseline="0"/>
            </a:lvl2pPr>
            <a:lvl3pPr marL="0" indent="0">
              <a:buNone/>
              <a:defRPr sz="1200" baseline="0"/>
            </a:lvl3pPr>
            <a:lvl4pPr marL="0" indent="0">
              <a:buNone/>
              <a:defRPr sz="1200" baseline="0"/>
            </a:lvl4pPr>
            <a:lvl5pPr marL="0" indent="0">
              <a:buNone/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4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230400" y="2426400"/>
            <a:ext cx="8627880" cy="1040400"/>
          </a:xfrm>
          <a:prstGeom prst="rect">
            <a:avLst/>
          </a:prstGeom>
        </p:spPr>
        <p:txBody>
          <a:bodyPr anchor="t"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4" name="layout6_shape2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2019-12-17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248400" y="554400"/>
            <a:ext cx="8485200" cy="856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2304000" y="1630800"/>
            <a:ext cx="6688800" cy="1274400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259200" y="1630800"/>
            <a:ext cx="1882800" cy="123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8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2019-12-17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2019-12-17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unsplash.com/1600x900/?nat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60016476786170"/>
          <p:cNvSpPr>
            <a:spLocks noGrp="1"/>
          </p:cNvSpPr>
          <p:nvPr>
            <p:ph type="ctrTitle"/>
          </p:nvPr>
        </p:nvSpPr>
        <p:spPr>
          <a:xfrm>
            <a:off x="230400" y="255600"/>
            <a:ext cx="8518064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algn="l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4500" b="1" kern="1200" dirty="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나의 작은 펫 사이트 기획안</a:t>
            </a:r>
          </a:p>
        </p:txBody>
      </p:sp>
      <p:sp>
        <p:nvSpPr>
          <p:cNvPr id="4" name="nppt_1460017804873177"/>
          <p:cNvSpPr>
            <a:spLocks noGrp="1"/>
          </p:cNvSpPr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프로젝트 일자 2019.12.17 ~ 2020.1.6</a:t>
            </a:r>
          </a:p>
          <a:p>
            <a:pPr marL="0" lvl="0" indent="0" algn="l" defTabSz="914400" latinLnBrk="1">
              <a:lnSpc>
                <a:spcPct val="100000"/>
              </a:lnSpc>
              <a:spcBef>
                <a:spcPts val="250"/>
              </a:spcBef>
              <a:buNone/>
            </a:pPr>
            <a:endParaRPr lang="ko-KR" altLang="en-US" sz="1600" b="1" kern="1200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백민주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488155244063"/>
          <p:cNvSpPr>
            <a:spLocks noGrp="1"/>
          </p:cNvSpPr>
          <p:nvPr>
            <p:ph type="title"/>
          </p:nvPr>
        </p:nvSpPr>
        <p:spPr>
          <a:xfrm>
            <a:off x="425844" y="114103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l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2800" b="1" kern="1200" dirty="0" err="1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접속시</a:t>
            </a:r>
            <a:r>
              <a:rPr lang="ko-KR" altLang="en-US" sz="2800" b="1" kern="1200" dirty="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뜨는 사이트(</a:t>
            </a:r>
            <a:r>
              <a:rPr lang="ko-KR" altLang="en-US" sz="2800" b="1" kern="1200" dirty="0" err="1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랜덤이미지</a:t>
            </a:r>
            <a:r>
              <a:rPr lang="ko-KR" altLang="en-US" sz="2800" b="1" kern="1200" dirty="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API 활용)</a:t>
            </a:r>
          </a:p>
        </p:txBody>
      </p:sp>
      <p:sp>
        <p:nvSpPr>
          <p:cNvPr id="4" name="nppt_15765488155244073"/>
          <p:cNvSpPr>
            <a:spLocks noGrp="1"/>
          </p:cNvSpPr>
          <p:nvPr>
            <p:ph idx="1"/>
          </p:nvPr>
        </p:nvSpPr>
        <p:spPr>
          <a:xfrm>
            <a:off x="457200" y="1231408"/>
            <a:ext cx="8229600" cy="53260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9600" b="1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11:29</a:t>
            </a:r>
          </a:p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Good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Morning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누구</a:t>
            </a:r>
          </a:p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Good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Afternoon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누구</a:t>
            </a:r>
          </a:p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Good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Evening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누구</a:t>
            </a:r>
          </a:p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endParaRPr lang="ko-KR" altLang="en-US" sz="1600" b="1" kern="1200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ctr" defTabSz="914400" latinLnBrk="1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   </a:t>
            </a:r>
            <a:r>
              <a:rPr lang="ko-KR" altLang="en-US" sz="1600" b="1" kern="12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Signup</a:t>
            </a:r>
            <a:endParaRPr lang="en-US" altLang="ko-KR" sz="1600" b="1" kern="1200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ctr">
              <a:buNone/>
            </a:pPr>
            <a:r>
              <a:rPr lang="en-US" altLang="ko-KR" dirty="0">
                <a:hlinkClick r:id="rId2"/>
              </a:rPr>
              <a:t>https://source.unsplash.com/1600x900/?nature</a:t>
            </a:r>
            <a:endParaRPr lang="ko-KR" altLang="en-US" sz="1600" b="1" kern="1200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488155245101"/>
          <p:cNvSpPr/>
          <p:nvPr/>
        </p:nvSpPr>
        <p:spPr>
          <a:xfrm>
            <a:off x="-4762" y="6567487"/>
            <a:ext cx="9172575" cy="342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nppt_15765488155244819"/>
          <p:cNvSpPr/>
          <p:nvPr/>
        </p:nvSpPr>
        <p:spPr>
          <a:xfrm>
            <a:off x="-42862" y="-25997"/>
            <a:ext cx="9153525" cy="409574"/>
          </a:xfrm>
          <a:prstGeom prst="rect">
            <a:avLst/>
          </a:prstGeom>
          <a:solidFill>
            <a:schemeClr val="lt2">
              <a:lumMod val="9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576548815524224"/>
          <p:cNvSpPr>
            <a:spLocks noGrp="1"/>
          </p:cNvSpPr>
          <p:nvPr>
            <p:ph type="title"/>
          </p:nvPr>
        </p:nvSpPr>
        <p:spPr>
          <a:xfrm>
            <a:off x="436789" y="290513"/>
            <a:ext cx="8229600" cy="826489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2800" b="1" dirty="0">
                <a:solidFill>
                  <a:srgbClr val="1C314E"/>
                </a:solidFill>
                <a:ea typeface="+mj-cs"/>
              </a:rPr>
              <a:t>나의 작은 고양이</a:t>
            </a:r>
          </a:p>
        </p:txBody>
      </p:sp>
      <p:sp>
        <p:nvSpPr>
          <p:cNvPr id="6" name="nppt_1576548815524234"/>
          <p:cNvSpPr>
            <a:spLocks noGrp="1"/>
          </p:cNvSpPr>
          <p:nvPr>
            <p:ph idx="1"/>
          </p:nvPr>
        </p:nvSpPr>
        <p:spPr>
          <a:xfrm>
            <a:off x="436789" y="1140958"/>
            <a:ext cx="2234292" cy="5005614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람쥐와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토순이</a:t>
            </a: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500" b="1" dirty="0">
                <a:solidFill>
                  <a:srgbClr val="3F3F3F"/>
                </a:solidFill>
                <a:ea typeface="나눔고딕"/>
              </a:rPr>
              <a:t>추천 아이템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Todo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List</a:t>
            </a: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en-US" dirty="0"/>
              <a:t>연도</a:t>
            </a:r>
            <a:r>
              <a:rPr lang="en-US" altLang="ko-KR" dirty="0"/>
              <a:t>(filter)</a:t>
            </a: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</p:txBody>
      </p:sp>
      <p:pic>
        <p:nvPicPr>
          <p:cNvPr id="7" name="nppt_157654881552436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30" y="1602241"/>
            <a:ext cx="1898196" cy="1224642"/>
          </a:xfrm>
          <a:prstGeom prst="rect">
            <a:avLst/>
          </a:prstGeom>
        </p:spPr>
      </p:pic>
      <p:sp>
        <p:nvSpPr>
          <p:cNvPr id="8" name="nppt_1576548815524628"/>
          <p:cNvSpPr/>
          <p:nvPr/>
        </p:nvSpPr>
        <p:spPr>
          <a:xfrm>
            <a:off x="4832712" y="6249369"/>
            <a:ext cx="3810000" cy="318117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500" b="1">
                <a:solidFill>
                  <a:schemeClr val="tx1">
                    <a:alpha val="100000"/>
                  </a:schemeClr>
                </a:solidFill>
                <a:ea typeface="나눔고딕"/>
              </a:rPr>
              <a:t>1 </a:t>
            </a:r>
            <a:r>
              <a:rPr lang="ko-KR" altLang="ko-KR" sz="1500" b="0">
                <a:solidFill>
                  <a:srgbClr val="3F3F3F"/>
                </a:solidFill>
                <a:ea typeface="나눔고딕"/>
              </a:rPr>
              <a:t>2 3 4</a:t>
            </a:r>
          </a:p>
        </p:txBody>
      </p:sp>
      <p:pic>
        <p:nvPicPr>
          <p:cNvPr id="9" name="nppt_157654881552476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4380" y="1192429"/>
            <a:ext cx="1949223" cy="1949223"/>
          </a:xfrm>
          <a:prstGeom prst="rect">
            <a:avLst/>
          </a:prstGeom>
        </p:spPr>
      </p:pic>
      <p:pic>
        <p:nvPicPr>
          <p:cNvPr id="10" name="nppt_157654881552482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3237" y="3699463"/>
            <a:ext cx="1949223" cy="1949223"/>
          </a:xfrm>
          <a:prstGeom prst="rect">
            <a:avLst/>
          </a:prstGeom>
        </p:spPr>
      </p:pic>
      <p:pic>
        <p:nvPicPr>
          <p:cNvPr id="11" name="nppt_157654881552483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3237" y="1196655"/>
            <a:ext cx="1949223" cy="1949223"/>
          </a:xfrm>
          <a:prstGeom prst="rect">
            <a:avLst/>
          </a:prstGeom>
        </p:spPr>
      </p:pic>
      <p:pic>
        <p:nvPicPr>
          <p:cNvPr id="12" name="nppt_157654881552483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2755" y="3699463"/>
            <a:ext cx="1949223" cy="1949223"/>
          </a:xfrm>
          <a:prstGeom prst="rect">
            <a:avLst/>
          </a:prstGeom>
        </p:spPr>
      </p:pic>
      <p:pic>
        <p:nvPicPr>
          <p:cNvPr id="13" name="nppt_157654881552484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4380" y="3699463"/>
            <a:ext cx="1949223" cy="1949223"/>
          </a:xfrm>
          <a:prstGeom prst="rect">
            <a:avLst/>
          </a:prstGeom>
        </p:spPr>
      </p:pic>
      <p:pic>
        <p:nvPicPr>
          <p:cNvPr id="14" name="nppt_157654881552484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2755" y="1196655"/>
            <a:ext cx="1949223" cy="1949223"/>
          </a:xfrm>
          <a:prstGeom prst="rect">
            <a:avLst/>
          </a:prstGeom>
        </p:spPr>
      </p:pic>
      <p:sp>
        <p:nvSpPr>
          <p:cNvPr id="15" name="nppt_15765488155241547"/>
          <p:cNvSpPr/>
          <p:nvPr/>
        </p:nvSpPr>
        <p:spPr>
          <a:xfrm>
            <a:off x="7096125" y="116485"/>
            <a:ext cx="2626178" cy="26709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200" b="1">
                <a:solidFill>
                  <a:srgbClr val="3F3F3F"/>
                </a:solidFill>
                <a:ea typeface="나눔고딕"/>
              </a:rPr>
              <a:t>마이페이지 로그인 회원가입</a:t>
            </a:r>
          </a:p>
        </p:txBody>
      </p:sp>
      <p:sp>
        <p:nvSpPr>
          <p:cNvPr id="16" name="nppt_15765488155241738"/>
          <p:cNvSpPr/>
          <p:nvPr/>
        </p:nvSpPr>
        <p:spPr>
          <a:xfrm>
            <a:off x="8409214" y="6567487"/>
            <a:ext cx="1350508" cy="32220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500" b="1">
                <a:solidFill>
                  <a:srgbClr val="3F3F3F"/>
                </a:solidFill>
                <a:ea typeface="나눔고딕"/>
              </a:rPr>
              <a:t>Github</a:t>
            </a:r>
          </a:p>
        </p:txBody>
      </p:sp>
      <p:sp>
        <p:nvSpPr>
          <p:cNvPr id="17" name="nppt_15765488155242906"/>
          <p:cNvSpPr/>
          <p:nvPr/>
        </p:nvSpPr>
        <p:spPr>
          <a:xfrm>
            <a:off x="6892358" y="3150559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내 냥이가 넘 귀여웠던 날</a:t>
            </a:r>
          </a:p>
        </p:txBody>
      </p:sp>
      <p:sp>
        <p:nvSpPr>
          <p:cNvPr id="18" name="nppt_15765488155243146"/>
          <p:cNvSpPr/>
          <p:nvPr/>
        </p:nvSpPr>
        <p:spPr>
          <a:xfrm>
            <a:off x="4671876" y="3150559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내 냥이가 멍청했던 날</a:t>
            </a:r>
          </a:p>
        </p:txBody>
      </p:sp>
      <p:sp>
        <p:nvSpPr>
          <p:cNvPr id="19" name="nppt_15765488155243208"/>
          <p:cNvSpPr/>
          <p:nvPr/>
        </p:nvSpPr>
        <p:spPr>
          <a:xfrm>
            <a:off x="2433501" y="3150559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내 냥이가 넘 귀여웠던 날</a:t>
            </a:r>
          </a:p>
        </p:txBody>
      </p:sp>
      <p:sp>
        <p:nvSpPr>
          <p:cNvPr id="20" name="nppt_15765488155243365"/>
          <p:cNvSpPr/>
          <p:nvPr/>
        </p:nvSpPr>
        <p:spPr>
          <a:xfrm>
            <a:off x="6853237" y="5661077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내 냥이가 넘 귀여웠던 날</a:t>
            </a:r>
          </a:p>
        </p:txBody>
      </p:sp>
      <p:sp>
        <p:nvSpPr>
          <p:cNvPr id="21" name="nppt_15765488155243375"/>
          <p:cNvSpPr/>
          <p:nvPr/>
        </p:nvSpPr>
        <p:spPr>
          <a:xfrm>
            <a:off x="2433501" y="5661077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내 냥이가 넘 귀여웠던 날</a:t>
            </a:r>
          </a:p>
        </p:txBody>
      </p:sp>
      <p:sp>
        <p:nvSpPr>
          <p:cNvPr id="22" name="nppt_15765488155243385"/>
          <p:cNvSpPr/>
          <p:nvPr/>
        </p:nvSpPr>
        <p:spPr>
          <a:xfrm>
            <a:off x="4671876" y="5661077"/>
            <a:ext cx="1870982" cy="42017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내 냥이가 넘 귀여웠던 날</a:t>
            </a:r>
          </a:p>
        </p:txBody>
      </p:sp>
      <p:sp>
        <p:nvSpPr>
          <p:cNvPr id="23" name="nppt_15765488155244481"/>
          <p:cNvSpPr/>
          <p:nvPr/>
        </p:nvSpPr>
        <p:spPr>
          <a:xfrm>
            <a:off x="8296275" y="810450"/>
            <a:ext cx="1628775" cy="30315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400" b="1">
                <a:solidFill>
                  <a:srgbClr val="3F3F3F"/>
                </a:solidFill>
                <a:ea typeface="나눔고딕"/>
              </a:rPr>
              <a:t>글쓰기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55064455768"/>
          <p:cNvSpPr/>
          <p:nvPr/>
        </p:nvSpPr>
        <p:spPr>
          <a:xfrm>
            <a:off x="1" y="6495029"/>
            <a:ext cx="9144000" cy="415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nppt_1576555064455770"/>
          <p:cNvSpPr/>
          <p:nvPr/>
        </p:nvSpPr>
        <p:spPr>
          <a:xfrm>
            <a:off x="1" y="-25997"/>
            <a:ext cx="9144000" cy="389555"/>
          </a:xfrm>
          <a:prstGeom prst="rect">
            <a:avLst/>
          </a:prstGeom>
          <a:solidFill>
            <a:schemeClr val="lt2">
              <a:lumMod val="90000"/>
            </a:scheme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576555064455772"/>
          <p:cNvSpPr>
            <a:spLocks noGrp="1"/>
          </p:cNvSpPr>
          <p:nvPr>
            <p:ph type="title"/>
          </p:nvPr>
        </p:nvSpPr>
        <p:spPr>
          <a:xfrm>
            <a:off x="854868" y="178789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ctr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2800" b="1" kern="1200">
                <a:solidFill>
                  <a:srgbClr val="1C314E"/>
                </a:solidFill>
                <a:latin typeface="+mj-lt"/>
                <a:ea typeface="+mj-ea"/>
                <a:cs typeface="+mj-cs"/>
              </a:rPr>
              <a:t>추천 아이템</a:t>
            </a:r>
          </a:p>
        </p:txBody>
      </p:sp>
      <p:sp>
        <p:nvSpPr>
          <p:cNvPr id="6" name="nppt_1576555064455773"/>
          <p:cNvSpPr>
            <a:spLocks noGrp="1"/>
          </p:cNvSpPr>
          <p:nvPr>
            <p:ph idx="1"/>
          </p:nvPr>
        </p:nvSpPr>
        <p:spPr>
          <a:xfrm>
            <a:off x="436789" y="1140958"/>
            <a:ext cx="2234292" cy="5005614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람쥐와 토순이</a:t>
            </a: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500" b="1">
                <a:solidFill>
                  <a:srgbClr val="3F3F3F"/>
                </a:solidFill>
                <a:ea typeface="+mn-cs"/>
              </a:rPr>
              <a:t>추천 아이템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    Todo List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고양이 사료 구입하기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집 가서 모래 갈기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업무 어쩌구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저쩌구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기타등등</a:t>
            </a: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4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4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400" b="1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</p:txBody>
      </p:sp>
      <p:pic>
        <p:nvPicPr>
          <p:cNvPr id="7" name="nppt_157655506445577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30" y="1602241"/>
            <a:ext cx="1898196" cy="1224642"/>
          </a:xfrm>
          <a:prstGeom prst="rect">
            <a:avLst/>
          </a:prstGeom>
        </p:spPr>
      </p:pic>
      <p:sp>
        <p:nvSpPr>
          <p:cNvPr id="8" name="nppt_1576555064455783"/>
          <p:cNvSpPr/>
          <p:nvPr/>
        </p:nvSpPr>
        <p:spPr>
          <a:xfrm>
            <a:off x="7627483" y="-25997"/>
            <a:ext cx="2626178" cy="26505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1200" b="1">
                <a:solidFill>
                  <a:srgbClr val="3F3F3F"/>
                </a:solidFill>
                <a:ea typeface="+mn-cs"/>
              </a:rPr>
              <a:t>마이페이지 로그아웃</a:t>
            </a:r>
          </a:p>
        </p:txBody>
      </p:sp>
      <p:sp>
        <p:nvSpPr>
          <p:cNvPr id="9" name="nppt_1576555064455785"/>
          <p:cNvSpPr/>
          <p:nvPr/>
        </p:nvSpPr>
        <p:spPr>
          <a:xfrm>
            <a:off x="8409214" y="6567487"/>
            <a:ext cx="1350508" cy="32220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500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Github</a:t>
            </a:r>
          </a:p>
        </p:txBody>
      </p:sp>
      <p:sp>
        <p:nvSpPr>
          <p:cNvPr id="10" name="nppt_1576555064455799"/>
          <p:cNvSpPr/>
          <p:nvPr/>
        </p:nvSpPr>
        <p:spPr>
          <a:xfrm>
            <a:off x="4772365" y="1239075"/>
            <a:ext cx="2628900" cy="389555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2000" b="1" kern="1200" dirty="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종</a:t>
            </a:r>
            <a:r>
              <a:rPr lang="ko-KR" altLang="en-US" sz="2000" b="1" kern="1200" dirty="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류</a:t>
            </a:r>
            <a:endParaRPr lang="ko-KR" altLang="ko-KR" sz="2000" b="1" kern="1200" dirty="0">
              <a:solidFill>
                <a:srgbClr val="3F3F3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nppt_15765550644551039"/>
          <p:cNvSpPr>
            <a:spLocks noGrp="1"/>
          </p:cNvSpPr>
          <p:nvPr>
            <p:ph idx="1"/>
          </p:nvPr>
        </p:nvSpPr>
        <p:spPr>
          <a:xfrm>
            <a:off x="4721678" y="1756001"/>
            <a:ext cx="3914094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lvl="0" indent="-336550" algn="l">
              <a:lnSpc>
                <a:spcPct val="175000"/>
              </a:lnSpc>
              <a:buFont typeface="Arial" pitchFamily="2" charset="2"/>
              <a:buChar char="•"/>
            </a:pPr>
            <a:r>
              <a:rPr lang="ko-KR" altLang="ko-KR" sz="1600" b="1" dirty="0" err="1">
                <a:solidFill>
                  <a:srgbClr val="000000"/>
                </a:solidFill>
                <a:ea typeface="+mn-cs"/>
              </a:rPr>
              <a:t>웰츠</a:t>
            </a:r>
            <a:r>
              <a:rPr lang="ko-KR" altLang="ko-KR" sz="1600" b="1" dirty="0">
                <a:solidFill>
                  <a:srgbClr val="000000"/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rgbClr val="000000"/>
                </a:solidFill>
                <a:ea typeface="+mn-cs"/>
              </a:rPr>
              <a:t>연어맛</a:t>
            </a:r>
            <a:endParaRPr lang="ko-KR" altLang="ko-KR" sz="1600" b="1" dirty="0">
              <a:solidFill>
                <a:srgbClr val="000000"/>
              </a:solidFill>
              <a:ea typeface="+mn-cs"/>
            </a:endParaRP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가격: 56,000원</a:t>
            </a: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브랜드: </a:t>
            </a:r>
            <a:r>
              <a:rPr lang="ko-KR" altLang="ko-KR" sz="1600" b="1" dirty="0" err="1">
                <a:solidFill>
                  <a:schemeClr val="tx1">
                    <a:alpha val="100000"/>
                  </a:schemeClr>
                </a:solidFill>
                <a:ea typeface="+mn-cs"/>
              </a:rPr>
              <a:t>웰츠</a:t>
            </a:r>
            <a:endParaRPr lang="ko-KR" altLang="ko-KR" sz="1600" b="1" dirty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원산지: 한국</a:t>
            </a: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설명: 기호성이 좋은 사료, 수의사가 만듦</a:t>
            </a: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구입링크</a:t>
            </a:r>
          </a:p>
          <a:p>
            <a:pPr marL="336550" lvl="0" indent="-336550" algn="l">
              <a:lnSpc>
                <a:spcPct val="175000"/>
              </a:lnSpc>
              <a:buFont typeface="Arial" pitchFamily="2" charset="2"/>
              <a:buChar char="•"/>
            </a:pPr>
            <a:r>
              <a:rPr lang="ko-KR" altLang="ko-KR" sz="1600" b="1" dirty="0">
                <a:solidFill>
                  <a:srgbClr val="000000"/>
                </a:solidFill>
                <a:ea typeface="+mn-cs"/>
              </a:rPr>
              <a:t>가리가리 </a:t>
            </a:r>
            <a:r>
              <a:rPr lang="ko-KR" altLang="ko-KR" sz="1600" b="1" dirty="0" err="1">
                <a:solidFill>
                  <a:srgbClr val="000000"/>
                </a:solidFill>
                <a:ea typeface="+mn-cs"/>
              </a:rPr>
              <a:t>캣폴</a:t>
            </a:r>
            <a:endParaRPr lang="ko-KR" altLang="ko-KR" sz="1600" b="1" dirty="0">
              <a:solidFill>
                <a:srgbClr val="000000"/>
              </a:solidFill>
              <a:ea typeface="+mn-cs"/>
            </a:endParaRPr>
          </a:p>
        </p:txBody>
      </p:sp>
      <p:pic>
        <p:nvPicPr>
          <p:cNvPr id="12" name="nppt_1576555064455114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1082" y="2114663"/>
            <a:ext cx="1904319" cy="1904319"/>
          </a:xfrm>
          <a:prstGeom prst="rect">
            <a:avLst/>
          </a:prstGeom>
        </p:spPr>
      </p:pic>
      <p:sp>
        <p:nvSpPr>
          <p:cNvPr id="13" name="nppt_15765550644551796"/>
          <p:cNvSpPr/>
          <p:nvPr/>
        </p:nvSpPr>
        <p:spPr>
          <a:xfrm>
            <a:off x="7627483" y="575922"/>
            <a:ext cx="1360714" cy="348733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725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아이템추가</a:t>
            </a:r>
          </a:p>
        </p:txBody>
      </p:sp>
      <p:pic>
        <p:nvPicPr>
          <p:cNvPr id="14" name="nppt_15765550644552524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71082" y="4367439"/>
            <a:ext cx="1914524" cy="1914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765550644552732"/>
          <p:cNvSpPr/>
          <p:nvPr/>
        </p:nvSpPr>
        <p:spPr>
          <a:xfrm>
            <a:off x="-61912" y="6567487"/>
            <a:ext cx="9267825" cy="342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5765550644552734"/>
          <p:cNvSpPr/>
          <p:nvPr/>
        </p:nvSpPr>
        <p:spPr>
          <a:xfrm>
            <a:off x="-61912" y="-25997"/>
            <a:ext cx="9267825" cy="409574"/>
          </a:xfrm>
          <a:prstGeom prst="rect">
            <a:avLst/>
          </a:prstGeom>
          <a:solidFill>
            <a:schemeClr val="lt2">
              <a:lumMod val="9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6" name="nppt_15765550644552736"/>
          <p:cNvSpPr>
            <a:spLocks noGrp="1"/>
          </p:cNvSpPr>
          <p:nvPr>
            <p:ph type="title"/>
          </p:nvPr>
        </p:nvSpPr>
        <p:spPr>
          <a:xfrm>
            <a:off x="854868" y="178789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altLang="ko-KR" sz="2800" b="1">
                <a:solidFill>
                  <a:srgbClr val="1C314E"/>
                </a:solidFill>
                <a:latin typeface="나눔고딕"/>
                <a:ea typeface="나눔고딕"/>
              </a:rPr>
              <a:t>나의 작은 고양이</a:t>
            </a:r>
          </a:p>
        </p:txBody>
      </p:sp>
      <p:sp>
        <p:nvSpPr>
          <p:cNvPr id="7" name="nppt_15765550644552737"/>
          <p:cNvSpPr>
            <a:spLocks noGrp="1"/>
          </p:cNvSpPr>
          <p:nvPr>
            <p:ph idx="1"/>
          </p:nvPr>
        </p:nvSpPr>
        <p:spPr>
          <a:xfrm>
            <a:off x="324530" y="1065583"/>
            <a:ext cx="2234292" cy="5005614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람쥐와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토순이</a:t>
            </a: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500" b="1" dirty="0">
                <a:solidFill>
                  <a:srgbClr val="3F3F3F"/>
                </a:solidFill>
                <a:ea typeface="나눔고딕"/>
              </a:rPr>
              <a:t>추천 아이템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   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Todo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List</a:t>
            </a: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고양이 사료 구입하기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집 가서 모래 갈기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업무 </a:t>
            </a:r>
            <a:r>
              <a:rPr lang="ko-KR" altLang="ko-KR" sz="14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어쩌구</a:t>
            </a:r>
            <a:endParaRPr lang="ko-KR" altLang="ko-KR" sz="14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</a:t>
            </a:r>
            <a:r>
              <a:rPr lang="ko-KR" altLang="ko-KR" sz="14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저쩌구</a:t>
            </a:r>
            <a:endParaRPr lang="ko-KR" altLang="ko-KR" sz="14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</a:t>
            </a:r>
            <a:r>
              <a:rPr lang="ko-KR" altLang="ko-KR" sz="14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기타등등</a:t>
            </a:r>
            <a:endParaRPr lang="ko-KR" altLang="ko-KR" sz="14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</p:txBody>
      </p:sp>
      <p:pic>
        <p:nvPicPr>
          <p:cNvPr id="8" name="nppt_1576555064455273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30" y="1602241"/>
            <a:ext cx="1898196" cy="1224642"/>
          </a:xfrm>
          <a:prstGeom prst="rect">
            <a:avLst/>
          </a:prstGeom>
        </p:spPr>
      </p:pic>
      <p:sp>
        <p:nvSpPr>
          <p:cNvPr id="9" name="nppt_15765550644552739"/>
          <p:cNvSpPr/>
          <p:nvPr/>
        </p:nvSpPr>
        <p:spPr>
          <a:xfrm>
            <a:off x="7096125" y="116485"/>
            <a:ext cx="2626178" cy="26709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200" b="1">
                <a:solidFill>
                  <a:srgbClr val="3F3F3F"/>
                </a:solidFill>
                <a:ea typeface="나눔고딕"/>
              </a:rPr>
              <a:t>마이페이지 로그인 회원가입</a:t>
            </a:r>
          </a:p>
        </p:txBody>
      </p:sp>
      <p:sp>
        <p:nvSpPr>
          <p:cNvPr id="10" name="nppt_15765550644552741"/>
          <p:cNvSpPr/>
          <p:nvPr/>
        </p:nvSpPr>
        <p:spPr>
          <a:xfrm>
            <a:off x="8409214" y="6567487"/>
            <a:ext cx="1350508" cy="32220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500" b="1">
                <a:solidFill>
                  <a:srgbClr val="3F3F3F"/>
                </a:solidFill>
                <a:ea typeface="나눔고딕"/>
              </a:rPr>
              <a:t>Github</a:t>
            </a:r>
          </a:p>
        </p:txBody>
      </p:sp>
      <p:sp>
        <p:nvSpPr>
          <p:cNvPr id="11" name="nppt_15765550644552743"/>
          <p:cNvSpPr/>
          <p:nvPr/>
        </p:nvSpPr>
        <p:spPr>
          <a:xfrm>
            <a:off x="4347481" y="1381950"/>
            <a:ext cx="2935060" cy="39840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  <a:ea typeface="나눔고딕"/>
              </a:rPr>
              <a:t>추천 아이템 추가하기</a:t>
            </a:r>
          </a:p>
        </p:txBody>
      </p:sp>
      <p:sp>
        <p:nvSpPr>
          <p:cNvPr id="12" name="nppt_15765550644552747"/>
          <p:cNvSpPr/>
          <p:nvPr/>
        </p:nvSpPr>
        <p:spPr>
          <a:xfrm>
            <a:off x="7627483" y="1065583"/>
            <a:ext cx="1360714" cy="348733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endParaRPr/>
          </a:p>
        </p:txBody>
      </p:sp>
      <p:sp>
        <p:nvSpPr>
          <p:cNvPr id="13" name="nppt_15765550644552969"/>
          <p:cNvSpPr>
            <a:spLocks noGrp="1"/>
          </p:cNvSpPr>
          <p:nvPr>
            <p:ph idx="1"/>
          </p:nvPr>
        </p:nvSpPr>
        <p:spPr>
          <a:xfrm>
            <a:off x="3012281" y="2053770"/>
            <a:ext cx="5602060" cy="3797300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종류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textfield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(20) -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사료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간식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장난감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캣타워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스크래쳐</a:t>
            </a:r>
            <a:endParaRPr altLang="ko-KR" sz="1600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제목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textField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이미지url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(50)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가격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브랜드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원산지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설명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(50)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구입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링크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48815524470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800" b="1">
                <a:solidFill>
                  <a:srgbClr val="1C314E"/>
                </a:solidFill>
                <a:latin typeface="나눔고딕"/>
                <a:ea typeface="나눔고딕"/>
              </a:rPr>
              <a:t>Sign Up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4" name="nppt_1576548815524471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0425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나의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작은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사이트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가입을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환영합니다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!</a:t>
            </a:r>
            <a:endParaRPr lang="en-US"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아이디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영어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확인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애완동물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애완동물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종류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강아지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고양이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등)</a:t>
            </a: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애완동물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이미지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넣기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첨부파일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336550" indent="-336550" algn="ctr">
              <a:lnSpc>
                <a:spcPct val="175000"/>
              </a:lnSpc>
              <a:buNone/>
            </a:pP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가입하기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nppt_1576558762634915"/>
          <p:cNvSpPr/>
          <p:nvPr/>
        </p:nvSpPr>
        <p:spPr>
          <a:xfrm>
            <a:off x="-4762" y="6567487"/>
            <a:ext cx="9172575" cy="342899"/>
          </a:xfrm>
          <a:prstGeom prst="rect">
            <a:avLst/>
          </a:prstGeom>
          <a:solidFill>
            <a:srgbClr val="7D3C4A">
              <a:lumMod val="20000"/>
              <a:lumOff val="80000"/>
            </a:srgb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6" name="nppt_1576558762634918"/>
          <p:cNvSpPr/>
          <p:nvPr/>
        </p:nvSpPr>
        <p:spPr>
          <a:xfrm>
            <a:off x="-42862" y="-25997"/>
            <a:ext cx="9153525" cy="409574"/>
          </a:xfrm>
          <a:prstGeom prst="rect">
            <a:avLst/>
          </a:prstGeom>
          <a:solidFill>
            <a:srgbClr val="DEF5FA">
              <a:lumMod val="90000"/>
            </a:srgb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550644557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800" b="1">
                <a:solidFill>
                  <a:srgbClr val="1C314E"/>
                </a:solidFill>
                <a:latin typeface="나눔고딕"/>
                <a:ea typeface="나눔고딕"/>
              </a:rPr>
              <a:t>Mypage</a:t>
            </a:r>
          </a:p>
        </p:txBody>
      </p:sp>
      <p:sp>
        <p:nvSpPr>
          <p:cNvPr id="4" name="nppt_1576555064455718"/>
          <p:cNvSpPr>
            <a:spLocks noGrp="1"/>
          </p:cNvSpPr>
          <p:nvPr>
            <p:ph idx="1"/>
          </p:nvPr>
        </p:nvSpPr>
        <p:spPr>
          <a:xfrm>
            <a:off x="457200" y="158115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ctr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ctr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ctr">
              <a:lnSpc>
                <a:spcPct val="175000"/>
              </a:lnSpc>
              <a:buNone/>
            </a:pPr>
            <a:endParaRPr lang="en-US" altLang="ko-KR" dirty="0"/>
          </a:p>
          <a:p>
            <a:pPr marL="336550" indent="-336550" algn="ctr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아이디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영어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확인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lang="ko-KR" altLang="en-US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펫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이미지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수정하기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첨부파일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수정하기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nppt_1576558762634960"/>
          <p:cNvSpPr/>
          <p:nvPr/>
        </p:nvSpPr>
        <p:spPr>
          <a:xfrm>
            <a:off x="-4762" y="6567487"/>
            <a:ext cx="9172575" cy="342899"/>
          </a:xfrm>
          <a:prstGeom prst="rect">
            <a:avLst/>
          </a:prstGeom>
          <a:solidFill>
            <a:srgbClr val="7D3C4A">
              <a:lumMod val="20000"/>
              <a:lumOff val="80000"/>
            </a:srgb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6" name="nppt_1576558762634963"/>
          <p:cNvSpPr/>
          <p:nvPr/>
        </p:nvSpPr>
        <p:spPr>
          <a:xfrm>
            <a:off x="-42862" y="-25997"/>
            <a:ext cx="9153525" cy="409574"/>
          </a:xfrm>
          <a:prstGeom prst="rect">
            <a:avLst/>
          </a:prstGeom>
          <a:solidFill>
            <a:srgbClr val="DEF5FA">
              <a:lumMod val="90000"/>
            </a:srgb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pic>
        <p:nvPicPr>
          <p:cNvPr id="7" name="nppt_1576558762634123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0476" y="1587268"/>
            <a:ext cx="2603046" cy="1679384"/>
          </a:xfrm>
          <a:prstGeom prst="rect">
            <a:avLst/>
          </a:prstGeom>
        </p:spPr>
      </p:pic>
      <p:sp>
        <p:nvSpPr>
          <p:cNvPr id="8" name="nppt_15765587626341460"/>
          <p:cNvSpPr/>
          <p:nvPr/>
        </p:nvSpPr>
        <p:spPr>
          <a:xfrm>
            <a:off x="3270476" y="581850"/>
            <a:ext cx="3810000" cy="56985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3200" b="1" dirty="0" err="1">
                <a:solidFill>
                  <a:srgbClr val="000000"/>
                </a:solidFill>
                <a:latin typeface="나눔고딕"/>
                <a:ea typeface="나눔고딕"/>
              </a:rPr>
              <a:t>람쥐와</a:t>
            </a:r>
            <a:r>
              <a:rPr altLang="ko-KR" sz="3200" b="1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altLang="ko-KR" sz="3200" b="1" dirty="0" err="1">
                <a:solidFill>
                  <a:srgbClr val="000000"/>
                </a:solidFill>
                <a:latin typeface="나눔고딕"/>
                <a:ea typeface="나눔고딕"/>
              </a:rPr>
              <a:t>토순이</a:t>
            </a:r>
            <a:endParaRPr altLang="ko-KR" sz="3200" b="1" dirty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315</Words>
  <Application>Microsoft Office PowerPoint</Application>
  <PresentationFormat>화면 슬라이드 쇼(4:3)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나눔고딕</vt:lpstr>
      <vt:lpstr>Arial</vt:lpstr>
      <vt:lpstr/>
      <vt:lpstr>나의 작은 펫 사이트 기획안</vt:lpstr>
      <vt:lpstr>접속시 뜨는 사이트(랜덤이미지 API 활용)</vt:lpstr>
      <vt:lpstr>나의 작은 고양이</vt:lpstr>
      <vt:lpstr>추천 아이템</vt:lpstr>
      <vt:lpstr>나의 작은 고양이</vt:lpstr>
      <vt:lpstr>Sign Up </vt:lpstr>
      <vt:lpstr>Mypage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작은 고양이 사이트 기획안</dc:title>
  <dc:creator>쿼칵(paik110012)</dc:creator>
  <cp:lastModifiedBy>MC2702</cp:lastModifiedBy>
  <cp:revision>9</cp:revision>
  <dcterms:created xsi:type="dcterms:W3CDTF">2019-12-17T02:12:19Z</dcterms:created>
  <dcterms:modified xsi:type="dcterms:W3CDTF">2019-12-17T08:22:25Z</dcterms:modified>
</cp:coreProperties>
</file>