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/>
          </p:nvPr>
        </p:nvSpPr>
        <p:spPr>
          <a:xfrm>
            <a:off x="230400" y="25560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45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ko-KR" altLang="en-US" sz="4500">
                <a:solidFill>
                  <a:schemeClr val="accent4">
                    <a:lumMod val="50000"/>
                  </a:schemeClr>
                </a:solidFill>
              </a:rPr>
              <a:t>마스터</a:t>
            </a:r>
            <a:r>
              <a:rPr lang="en-US" altLang="en-US" sz="45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4500">
                <a:solidFill>
                  <a:schemeClr val="accent4">
                    <a:lumMod val="50000"/>
                  </a:schemeClr>
                </a:solidFill>
              </a:rPr>
              <a:t>제목</a:t>
            </a:r>
            <a:r>
              <a:rPr lang="en-US" altLang="en-US" sz="45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4500">
                <a:solidFill>
                  <a:schemeClr val="accent4">
                    <a:lumMod val="50000"/>
                  </a:schemeClr>
                </a:solidFill>
              </a:rPr>
              <a:t>스타일</a:t>
            </a:r>
            <a:r>
              <a:rPr lang="en-US" altLang="en-US" sz="45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4500">
                <a:solidFill>
                  <a:schemeClr val="accent4">
                    <a:lumMod val="50000"/>
                  </a:schemeClr>
                </a:solidFill>
              </a:rPr>
              <a:t>편집</a:t>
            </a:r>
            <a:endParaRPr sz="45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259200" y="3949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>
              <a:buNone/>
            </a:pP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마스터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부제목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스타일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편집</a:t>
            </a:r>
            <a:endParaRPr sz="1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ftr" sz="quarter" idx="11"/>
          </p:nvPr>
        </p:nvSpPr>
        <p:spPr>
          <a:xfrm>
            <a:off x="266400" y="6386400"/>
            <a:ext cx="3204000" cy="4572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>
              <a:lnSpc>
                <a:spcPct val="150000"/>
              </a:lnSpc>
              <a:spcBef>
                <a:spcPts val="192"/>
              </a:spcBef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>
              <a:lnSpc>
                <a:spcPct val="150000"/>
              </a:lnSpc>
              <a:spcBef>
                <a:spcPts val="192"/>
              </a:spcBef>
            </a:pPr>
            <a:endParaRPr sz="800">
              <a:solidFill>
                <a:schemeClr val="tx1">
                  <a:tint val="75000"/>
                </a:schemeClr>
              </a:solidFill>
            </a:endParaRPr>
          </a:p>
        </p:txBody>
      </p:sp>
      <p:cxnSp>
        <p:nvCxnSpPr>
          <p:cNvPr id="6" name="layout1_shape4"/>
          <p:cNvCxnSpPr/>
          <p:nvPr/>
        </p:nvCxnSpPr>
        <p:spPr>
          <a:xfrm>
            <a:off x="363600" y="3434400"/>
            <a:ext cx="8406000" cy="0"/>
          </a:xfrm>
          <a:prstGeom prst="line">
            <a:avLst/>
          </a:prstGeom>
          <a:ln w="12700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12/17/2019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12/17/2019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2800"/>
            </a:lvl1pPr>
          </a:lstStyle>
          <a:p>
            <a:r>
              <a:rPr lang="ko-KR" altLang="en-US" sz="2800"/>
              <a:t>마스터</a:t>
            </a:r>
            <a:r>
              <a:rPr lang="en-US" altLang="en-US" sz="2800"/>
              <a:t> </a:t>
            </a:r>
            <a:r>
              <a:rPr lang="ko-KR" altLang="en-US" sz="2800"/>
              <a:t>제목</a:t>
            </a:r>
            <a:r>
              <a:rPr lang="en-US" altLang="en-US" sz="2800"/>
              <a:t> </a:t>
            </a:r>
            <a:r>
              <a:rPr lang="ko-KR" altLang="en-US" sz="2800"/>
              <a:t>스타일</a:t>
            </a:r>
            <a:r>
              <a:rPr lang="en-US" altLang="en-US" sz="2800"/>
              <a:t> </a:t>
            </a:r>
            <a:r>
              <a:rPr lang="ko-KR" altLang="en-US" sz="2800"/>
              <a:t>편집</a:t>
            </a:r>
            <a:endParaRPr sz="2800"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334800" lvl="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마스터</a:t>
            </a:r>
            <a:r>
              <a:rPr lang="en-US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텍스트</a:t>
            </a:r>
            <a:r>
              <a:rPr lang="en-US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스타일을</a:t>
            </a:r>
            <a:r>
              <a:rPr lang="en-US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편집합니다</a:t>
            </a:r>
          </a:p>
          <a:p>
            <a:pPr marL="334800" lvl="1" indent="-334800">
              <a:lnSpc>
                <a:spcPct val="175000"/>
              </a:lnSpc>
              <a:spcBef>
                <a:spcPts val="0"/>
              </a:spcBef>
              <a:buNone/>
            </a:pP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둘째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수준</a:t>
            </a:r>
          </a:p>
          <a:p>
            <a:pPr marL="334800" lvl="2" indent="-334800">
              <a:lnSpc>
                <a:spcPct val="175000"/>
              </a:lnSpc>
              <a:spcBef>
                <a:spcPts val="0"/>
              </a:spcBef>
              <a:buNone/>
            </a:pP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셋째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수준</a:t>
            </a:r>
          </a:p>
          <a:p>
            <a:pPr marL="334800" lvl="3" indent="-334800">
              <a:lnSpc>
                <a:spcPct val="175000"/>
              </a:lnSpc>
              <a:spcBef>
                <a:spcPts val="0"/>
              </a:spcBef>
              <a:buNone/>
            </a:pP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넷째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수준</a:t>
            </a:r>
          </a:p>
          <a:p>
            <a:pPr marL="334800" lvl="4" indent="-334800">
              <a:lnSpc>
                <a:spcPct val="175000"/>
              </a:lnSpc>
              <a:spcBef>
                <a:spcPts val="0"/>
              </a:spcBef>
              <a:buNone/>
            </a:pP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다섯째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수준</a:t>
            </a:r>
            <a:endParaRPr sz="1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xfrm>
            <a:off x="255600" y="702000"/>
            <a:ext cx="6994800" cy="579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259200" y="1630800"/>
            <a:ext cx="8470800" cy="127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259200" y="3018696"/>
            <a:ext cx="8470800" cy="127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aseline="0"/>
            </a:lvl2pPr>
            <a:lvl3pPr marL="0" indent="0">
              <a:buNone/>
              <a:defRPr sz="1200" baseline="0"/>
            </a:lvl3pPr>
            <a:lvl4pPr marL="0" indent="0">
              <a:buNone/>
              <a:defRPr sz="1200" baseline="0"/>
            </a:lvl4pPr>
            <a:lvl5pPr marL="0" indent="0">
              <a:buNone/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sldNum" sz="quarter" idx="12"/>
          </p:nvPr>
        </p:nvSpPr>
        <p:spPr>
          <a:xfrm>
            <a:off x="7279200" y="194400"/>
            <a:ext cx="1584000" cy="2160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cxnSp>
        <p:nvCxnSpPr>
          <p:cNvPr id="7" name="layout4_shape5"/>
          <p:cNvCxnSpPr/>
          <p:nvPr/>
        </p:nvCxnSpPr>
        <p:spPr>
          <a:xfrm>
            <a:off x="363600" y="54720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xfrm>
            <a:off x="230400" y="2426400"/>
            <a:ext cx="8627880" cy="1040400"/>
          </a:xfrm>
          <a:prstGeom prst="rect">
            <a:avLst/>
          </a:prstGeom>
        </p:spPr>
        <p:txBody>
          <a:bodyPr anchor="t"/>
          <a:lstStyle>
            <a:lvl1pPr>
              <a:defRPr sz="4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cxnSp>
        <p:nvCxnSpPr>
          <p:cNvPr id="4" name="layout6_shape2"/>
          <p:cNvCxnSpPr/>
          <p:nvPr/>
        </p:nvCxnSpPr>
        <p:spPr>
          <a:xfrm>
            <a:off x="363600" y="3434400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12/17/2019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248400" y="554400"/>
            <a:ext cx="8485200" cy="8568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2304000" y="1630800"/>
            <a:ext cx="6688800" cy="1274400"/>
          </a:xfrm>
          <a:prstGeom prst="rect">
            <a:avLst/>
          </a:prstGeom>
        </p:spPr>
        <p:txBody>
          <a:bodyPr/>
          <a:lstStyle>
            <a:lvl1pPr>
              <a:buNone/>
              <a:defRPr sz="1200"/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259200" y="1630800"/>
            <a:ext cx="1882800" cy="123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sldNum" sz="quarter" idx="12"/>
          </p:nvPr>
        </p:nvSpPr>
        <p:spPr>
          <a:xfrm>
            <a:off x="7279200" y="194400"/>
            <a:ext cx="1584000" cy="216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cxnSp>
        <p:nvCxnSpPr>
          <p:cNvPr id="7" name="layout8_shape5"/>
          <p:cNvCxnSpPr/>
          <p:nvPr/>
        </p:nvCxnSpPr>
        <p:spPr>
          <a:xfrm>
            <a:off x="363600" y="54720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2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12/17/2019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12/17/2019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latinLnBrk="1">
        <a:spcBef>
          <a:spcPct val="0"/>
        </a:spcBef>
        <a:buNone/>
        <a:defRPr sz="4400" b="1" kern="120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.unsplash.com/1600x900/?natur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460016476786170"/>
          <p:cNvSpPr>
            <a:spLocks noGrp="1"/>
          </p:cNvSpPr>
          <p:nvPr>
            <p:ph type="ctrTitle"/>
          </p:nvPr>
        </p:nvSpPr>
        <p:spPr>
          <a:xfrm>
            <a:off x="230400" y="255600"/>
            <a:ext cx="8518064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45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marL="0" algn="l" defTabSz="914400" latinLnBrk="1"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en-US" sz="4500" b="1" kern="1200" dirty="0">
                <a:solidFill>
                  <a:schemeClr val="accent4">
                    <a:alpha val="100000"/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나의 </a:t>
            </a:r>
            <a:r>
              <a:rPr lang="ko-KR" altLang="en-US" sz="4500" b="1" kern="1200">
                <a:solidFill>
                  <a:schemeClr val="accent4">
                    <a:alpha val="100000"/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작은 친구 </a:t>
            </a:r>
            <a:r>
              <a:rPr lang="ko-KR" altLang="en-US" sz="4500" b="1" kern="1200" dirty="0">
                <a:solidFill>
                  <a:schemeClr val="accent4">
                    <a:alpha val="100000"/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사이트 기획안</a:t>
            </a:r>
          </a:p>
        </p:txBody>
      </p:sp>
      <p:sp>
        <p:nvSpPr>
          <p:cNvPr id="4" name="nppt_1460017804873177"/>
          <p:cNvSpPr>
            <a:spLocks noGrp="1"/>
          </p:cNvSpPr>
          <p:nvPr>
            <p:ph type="subTitle" idx="1"/>
          </p:nvPr>
        </p:nvSpPr>
        <p:spPr>
          <a:xfrm>
            <a:off x="259200" y="3949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latinLnBrk="1">
              <a:lnSpc>
                <a:spcPct val="100000"/>
              </a:lnSpc>
              <a:spcBef>
                <a:spcPts val="250"/>
              </a:spcBef>
              <a:buNone/>
            </a:pPr>
            <a:r>
              <a:rPr lang="ko-KR" altLang="en-US" sz="1600" b="1" kern="12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프로젝트 일자 2019.12.17 ~ 2020.1.6</a:t>
            </a:r>
          </a:p>
          <a:p>
            <a:pPr marL="0" lvl="0" indent="0" algn="l" defTabSz="914400" latinLnBrk="1">
              <a:lnSpc>
                <a:spcPct val="100000"/>
              </a:lnSpc>
              <a:spcBef>
                <a:spcPts val="250"/>
              </a:spcBef>
              <a:buNone/>
            </a:pPr>
            <a:endParaRPr lang="ko-KR" altLang="en-US" sz="1600" b="1" kern="1200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latinLnBrk="1">
              <a:lnSpc>
                <a:spcPct val="100000"/>
              </a:lnSpc>
              <a:spcBef>
                <a:spcPts val="250"/>
              </a:spcBef>
              <a:buNone/>
            </a:pPr>
            <a:r>
              <a:rPr lang="ko-KR" altLang="en-US" sz="1600" b="1" kern="12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백민주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765488155244063"/>
          <p:cNvSpPr>
            <a:spLocks noGrp="1"/>
          </p:cNvSpPr>
          <p:nvPr>
            <p:ph type="title"/>
          </p:nvPr>
        </p:nvSpPr>
        <p:spPr>
          <a:xfrm>
            <a:off x="425844" y="114103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2800"/>
            </a:lvl1pPr>
          </a:lstStyle>
          <a:p>
            <a:pPr marL="0" algn="l" defTabSz="914400" latinLnBrk="1"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en-US" sz="2800" b="1" kern="1200" dirty="0" err="1">
                <a:solidFill>
                  <a:schemeClr val="accent4">
                    <a:alpha val="100000"/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접속시</a:t>
            </a:r>
            <a:r>
              <a:rPr lang="ko-KR" altLang="en-US" sz="2800" b="1" kern="1200" dirty="0">
                <a:solidFill>
                  <a:schemeClr val="accent4">
                    <a:alpha val="100000"/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뜨는 사이트(</a:t>
            </a:r>
            <a:r>
              <a:rPr lang="ko-KR" altLang="en-US" sz="2800" b="1" kern="1200" dirty="0" err="1">
                <a:solidFill>
                  <a:schemeClr val="accent4">
                    <a:alpha val="100000"/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랜덤이미지</a:t>
            </a:r>
            <a:r>
              <a:rPr lang="ko-KR" altLang="en-US" sz="2800" b="1" kern="1200" dirty="0">
                <a:solidFill>
                  <a:schemeClr val="accent4">
                    <a:alpha val="100000"/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API 활용)</a:t>
            </a:r>
          </a:p>
        </p:txBody>
      </p:sp>
      <p:sp>
        <p:nvSpPr>
          <p:cNvPr id="4" name="nppt_15765488155244073"/>
          <p:cNvSpPr>
            <a:spLocks noGrp="1"/>
          </p:cNvSpPr>
          <p:nvPr>
            <p:ph idx="1"/>
          </p:nvPr>
        </p:nvSpPr>
        <p:spPr>
          <a:xfrm>
            <a:off x="457200" y="1231408"/>
            <a:ext cx="8229600" cy="5326063"/>
          </a:xfrm>
          <a:prstGeom prst="rect">
            <a:avLst/>
          </a:prstGeom>
        </p:spPr>
        <p:txBody>
          <a:bodyPr lIns="91440" tIns="45720" rIns="91440" bIns="45720"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algn="ctr" defTabSz="914400" latinLnBrk="1">
              <a:lnSpc>
                <a:spcPct val="175000"/>
              </a:lnSpc>
              <a:spcBef>
                <a:spcPts val="0"/>
              </a:spcBef>
              <a:buNone/>
            </a:pPr>
            <a:r>
              <a:rPr lang="ko-KR" altLang="en-US" sz="9600" b="1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11:29</a:t>
            </a:r>
          </a:p>
          <a:p>
            <a:pPr marL="0" lvl="0" indent="0" algn="ctr" defTabSz="914400" latinLnBrk="1">
              <a:lnSpc>
                <a:spcPct val="175000"/>
              </a:lnSpc>
              <a:spcBef>
                <a:spcPts val="0"/>
              </a:spcBef>
              <a:buNone/>
            </a:pPr>
            <a:r>
              <a:rPr lang="ko-KR" altLang="en-US" sz="1600" b="1" kern="1200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Good</a:t>
            </a:r>
            <a:r>
              <a:rPr lang="ko-KR" altLang="en-US" sz="1600" b="1" kern="12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Morning</a:t>
            </a:r>
            <a:r>
              <a:rPr lang="ko-KR" altLang="en-US" sz="1600" b="1" kern="12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, 누구</a:t>
            </a:r>
          </a:p>
          <a:p>
            <a:pPr marL="0" lvl="0" indent="0" algn="ctr" defTabSz="914400" latinLnBrk="1">
              <a:lnSpc>
                <a:spcPct val="175000"/>
              </a:lnSpc>
              <a:spcBef>
                <a:spcPts val="0"/>
              </a:spcBef>
              <a:buNone/>
            </a:pPr>
            <a:r>
              <a:rPr lang="ko-KR" altLang="en-US" sz="1600" b="1" kern="1200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Good</a:t>
            </a:r>
            <a:r>
              <a:rPr lang="ko-KR" altLang="en-US" sz="1600" b="1" kern="12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Afternoon</a:t>
            </a:r>
            <a:r>
              <a:rPr lang="ko-KR" altLang="en-US" sz="1600" b="1" kern="12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, 누구</a:t>
            </a:r>
          </a:p>
          <a:p>
            <a:pPr marL="0" lvl="0" indent="0" algn="ctr" defTabSz="914400" latinLnBrk="1">
              <a:lnSpc>
                <a:spcPct val="175000"/>
              </a:lnSpc>
              <a:spcBef>
                <a:spcPts val="0"/>
              </a:spcBef>
              <a:buNone/>
            </a:pPr>
            <a:r>
              <a:rPr lang="ko-KR" altLang="en-US" sz="1600" b="1" kern="1200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Good</a:t>
            </a:r>
            <a:r>
              <a:rPr lang="ko-KR" altLang="en-US" sz="1600" b="1" kern="12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Evening</a:t>
            </a:r>
            <a:r>
              <a:rPr lang="ko-KR" altLang="en-US" sz="1600" b="1" kern="12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, 누구</a:t>
            </a:r>
          </a:p>
          <a:p>
            <a:pPr marL="0" lvl="0" indent="0" algn="ctr" defTabSz="914400" latinLnBrk="1">
              <a:lnSpc>
                <a:spcPct val="175000"/>
              </a:lnSpc>
              <a:spcBef>
                <a:spcPts val="0"/>
              </a:spcBef>
              <a:buNone/>
            </a:pPr>
            <a:endParaRPr lang="ko-KR" altLang="en-US" sz="1600" b="1" kern="1200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lvl="0" indent="0" algn="ctr" defTabSz="914400" latinLnBrk="1">
              <a:lnSpc>
                <a:spcPct val="175000"/>
              </a:lnSpc>
              <a:spcBef>
                <a:spcPts val="0"/>
              </a:spcBef>
              <a:buNone/>
            </a:pPr>
            <a:r>
              <a:rPr lang="ko-KR" altLang="en-US" sz="1600" b="1" kern="1200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Login</a:t>
            </a:r>
            <a:r>
              <a:rPr lang="ko-KR" altLang="en-US" sz="1600" b="1" kern="12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   </a:t>
            </a:r>
            <a:r>
              <a:rPr lang="ko-KR" altLang="en-US" sz="1600" b="1" kern="1200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Signup</a:t>
            </a:r>
            <a:endParaRPr lang="en-US" altLang="ko-KR" sz="1600" b="1" kern="1200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lvl="0" indent="0" algn="ctr">
              <a:buNone/>
            </a:pPr>
            <a:r>
              <a:rPr lang="en-US" altLang="ko-KR" dirty="0">
                <a:hlinkClick r:id="rId2"/>
              </a:rPr>
              <a:t>https://source.unsplash.com/1600x900/?nature</a:t>
            </a:r>
            <a:endParaRPr lang="ko-KR" altLang="en-US" sz="1600" b="1" kern="1200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765488155245101"/>
          <p:cNvSpPr/>
          <p:nvPr/>
        </p:nvSpPr>
        <p:spPr>
          <a:xfrm>
            <a:off x="-4762" y="6567487"/>
            <a:ext cx="9172575" cy="3428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sp>
        <p:nvSpPr>
          <p:cNvPr id="4" name="nppt_15765488155244819"/>
          <p:cNvSpPr/>
          <p:nvPr/>
        </p:nvSpPr>
        <p:spPr>
          <a:xfrm>
            <a:off x="-9525" y="4980"/>
            <a:ext cx="9153525" cy="409574"/>
          </a:xfrm>
          <a:prstGeom prst="rect">
            <a:avLst/>
          </a:prstGeom>
          <a:solidFill>
            <a:schemeClr val="lt2">
              <a:lumMod val="90000"/>
            </a:schemeClr>
          </a:solidFill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sp>
        <p:nvSpPr>
          <p:cNvPr id="5" name="nppt_1576548815524224"/>
          <p:cNvSpPr>
            <a:spLocks noGrp="1"/>
          </p:cNvSpPr>
          <p:nvPr>
            <p:ph type="title"/>
          </p:nvPr>
        </p:nvSpPr>
        <p:spPr>
          <a:xfrm>
            <a:off x="436789" y="290513"/>
            <a:ext cx="8229600" cy="826489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2800"/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ko-KR" altLang="ko-KR" sz="2800" b="1" dirty="0">
                <a:solidFill>
                  <a:srgbClr val="1C314E"/>
                </a:solidFill>
                <a:ea typeface="+mj-cs"/>
              </a:rPr>
              <a:t>나의 작은 고양이</a:t>
            </a:r>
          </a:p>
        </p:txBody>
      </p:sp>
      <p:sp>
        <p:nvSpPr>
          <p:cNvPr id="6" name="nppt_1576548815524234"/>
          <p:cNvSpPr>
            <a:spLocks noGrp="1"/>
          </p:cNvSpPr>
          <p:nvPr>
            <p:ph idx="1"/>
          </p:nvPr>
        </p:nvSpPr>
        <p:spPr>
          <a:xfrm>
            <a:off x="436789" y="1140958"/>
            <a:ext cx="2234292" cy="5005614"/>
          </a:xfrm>
          <a:prstGeom prst="rect">
            <a:avLst/>
          </a:prstGeom>
        </p:spPr>
        <p:txBody>
          <a:bodyPr lIns="91440" tIns="45720" rIns="91440" bIns="45720"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600" b="1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    </a:t>
            </a:r>
            <a:r>
              <a:rPr lang="ko-KR" altLang="ko-KR" sz="1600" b="1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람쥐와</a:t>
            </a:r>
            <a:r>
              <a:rPr lang="ko-KR" altLang="ko-KR" sz="1600" b="1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 </a:t>
            </a:r>
            <a:r>
              <a:rPr lang="ko-KR" altLang="ko-KR" sz="1600" b="1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토순이</a:t>
            </a:r>
            <a:endParaRPr lang="ko-KR" altLang="ko-KR" sz="16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ko-KR" sz="16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ko-KR" sz="16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ko-KR" sz="16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ko-KR" sz="16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500" b="1" dirty="0">
                <a:solidFill>
                  <a:srgbClr val="3F3F3F"/>
                </a:solidFill>
                <a:ea typeface="나눔고딕"/>
              </a:rPr>
              <a:t>추천 아이템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600" b="1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Todo</a:t>
            </a:r>
            <a:r>
              <a:rPr lang="ko-KR" altLang="ko-KR" sz="1600" b="1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 </a:t>
            </a:r>
            <a:r>
              <a:rPr lang="ko-KR" altLang="ko-KR" sz="1600" b="1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List</a:t>
            </a:r>
            <a:endParaRPr lang="ko-KR" altLang="en-US" dirty="0"/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en-US" dirty="0"/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en-US" dirty="0"/>
          </a:p>
        </p:txBody>
      </p:sp>
      <p:pic>
        <p:nvPicPr>
          <p:cNvPr id="7" name="nppt_1576548815524369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530" y="1602241"/>
            <a:ext cx="1898196" cy="1224642"/>
          </a:xfrm>
          <a:prstGeom prst="rect">
            <a:avLst/>
          </a:prstGeom>
        </p:spPr>
      </p:pic>
      <p:sp>
        <p:nvSpPr>
          <p:cNvPr id="8" name="nppt_1576548815524628"/>
          <p:cNvSpPr/>
          <p:nvPr/>
        </p:nvSpPr>
        <p:spPr>
          <a:xfrm>
            <a:off x="4832712" y="6249369"/>
            <a:ext cx="3810000" cy="318117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r>
              <a:rPr lang="ko-KR" altLang="ko-KR" sz="1500" b="1">
                <a:solidFill>
                  <a:schemeClr val="tx1">
                    <a:alpha val="100000"/>
                  </a:schemeClr>
                </a:solidFill>
                <a:ea typeface="나눔고딕"/>
              </a:rPr>
              <a:t>1 </a:t>
            </a:r>
            <a:r>
              <a:rPr lang="ko-KR" altLang="ko-KR" sz="1500" b="0">
                <a:solidFill>
                  <a:srgbClr val="3F3F3F"/>
                </a:solidFill>
                <a:ea typeface="나눔고딕"/>
              </a:rPr>
              <a:t>2 3 4</a:t>
            </a:r>
          </a:p>
        </p:txBody>
      </p:sp>
      <p:pic>
        <p:nvPicPr>
          <p:cNvPr id="9" name="nppt_1576548815524762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94380" y="1192429"/>
            <a:ext cx="1949223" cy="1949223"/>
          </a:xfrm>
          <a:prstGeom prst="rect">
            <a:avLst/>
          </a:prstGeom>
        </p:spPr>
      </p:pic>
      <p:pic>
        <p:nvPicPr>
          <p:cNvPr id="10" name="nppt_1576548815524825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3237" y="3699463"/>
            <a:ext cx="1949223" cy="1949223"/>
          </a:xfrm>
          <a:prstGeom prst="rect">
            <a:avLst/>
          </a:prstGeom>
        </p:spPr>
      </p:pic>
      <p:pic>
        <p:nvPicPr>
          <p:cNvPr id="11" name="nppt_1576548815524830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3237" y="1263753"/>
            <a:ext cx="1949223" cy="1949223"/>
          </a:xfrm>
          <a:prstGeom prst="rect">
            <a:avLst/>
          </a:prstGeom>
        </p:spPr>
      </p:pic>
      <p:pic>
        <p:nvPicPr>
          <p:cNvPr id="12" name="nppt_1576548815524835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32755" y="3699463"/>
            <a:ext cx="1949223" cy="1949223"/>
          </a:xfrm>
          <a:prstGeom prst="rect">
            <a:avLst/>
          </a:prstGeom>
        </p:spPr>
      </p:pic>
      <p:pic>
        <p:nvPicPr>
          <p:cNvPr id="13" name="nppt_1576548815524840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94380" y="3699463"/>
            <a:ext cx="1949223" cy="1949223"/>
          </a:xfrm>
          <a:prstGeom prst="rect">
            <a:avLst/>
          </a:prstGeom>
        </p:spPr>
      </p:pic>
      <p:pic>
        <p:nvPicPr>
          <p:cNvPr id="14" name="nppt_1576548815524845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32755" y="1196655"/>
            <a:ext cx="1949223" cy="1949223"/>
          </a:xfrm>
          <a:prstGeom prst="rect">
            <a:avLst/>
          </a:prstGeom>
        </p:spPr>
      </p:pic>
      <p:sp>
        <p:nvSpPr>
          <p:cNvPr id="15" name="nppt_15765488155241547"/>
          <p:cNvSpPr/>
          <p:nvPr/>
        </p:nvSpPr>
        <p:spPr>
          <a:xfrm>
            <a:off x="7096125" y="116485"/>
            <a:ext cx="2626178" cy="267091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r>
              <a:rPr lang="ko-KR" altLang="ko-KR" sz="1200" b="1">
                <a:solidFill>
                  <a:srgbClr val="3F3F3F"/>
                </a:solidFill>
                <a:ea typeface="나눔고딕"/>
              </a:rPr>
              <a:t>마이페이지 로그인 회원가입</a:t>
            </a:r>
          </a:p>
        </p:txBody>
      </p:sp>
      <p:sp>
        <p:nvSpPr>
          <p:cNvPr id="16" name="nppt_15765488155241738"/>
          <p:cNvSpPr/>
          <p:nvPr/>
        </p:nvSpPr>
        <p:spPr>
          <a:xfrm>
            <a:off x="8409214" y="6567487"/>
            <a:ext cx="1350508" cy="322200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r>
              <a:rPr lang="ko-KR" altLang="ko-KR" sz="1500" b="1">
                <a:solidFill>
                  <a:srgbClr val="3F3F3F"/>
                </a:solidFill>
                <a:ea typeface="나눔고딕"/>
              </a:rPr>
              <a:t>Github</a:t>
            </a:r>
          </a:p>
        </p:txBody>
      </p:sp>
      <p:sp>
        <p:nvSpPr>
          <p:cNvPr id="17" name="nppt_15765488155242906"/>
          <p:cNvSpPr/>
          <p:nvPr/>
        </p:nvSpPr>
        <p:spPr>
          <a:xfrm>
            <a:off x="6892358" y="3150559"/>
            <a:ext cx="1870982" cy="420171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 algn="ctr">
              <a:lnSpc>
                <a:spcPct val="100000"/>
              </a:lnSpc>
              <a:buNone/>
            </a:pPr>
            <a:r>
              <a:rPr altLang="ko-KR" sz="11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2019.12.17</a:t>
            </a:r>
          </a:p>
          <a:p>
            <a:pPr marL="0" algn="ctr">
              <a:lnSpc>
                <a:spcPct val="100000"/>
              </a:lnSpc>
              <a:buNone/>
            </a:pPr>
            <a:r>
              <a:rPr altLang="ko-KR" sz="11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내 냥이가 넘 귀여웠던 날</a:t>
            </a:r>
          </a:p>
        </p:txBody>
      </p:sp>
      <p:sp>
        <p:nvSpPr>
          <p:cNvPr id="18" name="nppt_15765488155243146"/>
          <p:cNvSpPr/>
          <p:nvPr/>
        </p:nvSpPr>
        <p:spPr>
          <a:xfrm>
            <a:off x="4671876" y="3150559"/>
            <a:ext cx="1870982" cy="420171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 algn="ctr">
              <a:lnSpc>
                <a:spcPct val="100000"/>
              </a:lnSpc>
              <a:buNone/>
            </a:pPr>
            <a:r>
              <a:rPr altLang="ko-KR" sz="1100" dirty="0">
                <a:solidFill>
                  <a:srgbClr val="000000"/>
                </a:solidFill>
                <a:latin typeface="나눔고딕"/>
                <a:ea typeface="나눔고딕"/>
              </a:rPr>
              <a:t>2019.12.17</a:t>
            </a:r>
          </a:p>
          <a:p>
            <a:pPr marL="0" algn="ctr">
              <a:lnSpc>
                <a:spcPct val="100000"/>
              </a:lnSpc>
              <a:buNone/>
            </a:pPr>
            <a:r>
              <a:rPr altLang="ko-KR" sz="1100" dirty="0">
                <a:solidFill>
                  <a:srgbClr val="000000"/>
                </a:solidFill>
                <a:latin typeface="나눔고딕"/>
                <a:ea typeface="나눔고딕"/>
              </a:rPr>
              <a:t>내 </a:t>
            </a:r>
            <a:r>
              <a:rPr altLang="ko-KR" sz="1100" dirty="0" err="1">
                <a:solidFill>
                  <a:srgbClr val="000000"/>
                </a:solidFill>
                <a:latin typeface="나눔고딕"/>
                <a:ea typeface="나눔고딕"/>
              </a:rPr>
              <a:t>냥이가</a:t>
            </a:r>
            <a:r>
              <a:rPr altLang="ko-KR" sz="1100" dirty="0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altLang="ko-KR" sz="1100" dirty="0" err="1">
                <a:solidFill>
                  <a:srgbClr val="000000"/>
                </a:solidFill>
                <a:latin typeface="나눔고딕"/>
                <a:ea typeface="나눔고딕"/>
              </a:rPr>
              <a:t>멍청했던</a:t>
            </a:r>
            <a:r>
              <a:rPr altLang="ko-KR" sz="1100" dirty="0">
                <a:solidFill>
                  <a:srgbClr val="000000"/>
                </a:solidFill>
                <a:latin typeface="나눔고딕"/>
                <a:ea typeface="나눔고딕"/>
              </a:rPr>
              <a:t> 날</a:t>
            </a:r>
          </a:p>
        </p:txBody>
      </p:sp>
      <p:sp>
        <p:nvSpPr>
          <p:cNvPr id="19" name="nppt_15765488155243208"/>
          <p:cNvSpPr/>
          <p:nvPr/>
        </p:nvSpPr>
        <p:spPr>
          <a:xfrm>
            <a:off x="2433501" y="3150559"/>
            <a:ext cx="1870982" cy="420171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 algn="ctr">
              <a:lnSpc>
                <a:spcPct val="100000"/>
              </a:lnSpc>
              <a:buNone/>
            </a:pPr>
            <a:r>
              <a:rPr altLang="ko-KR" sz="1100" dirty="0">
                <a:solidFill>
                  <a:srgbClr val="000000"/>
                </a:solidFill>
                <a:latin typeface="나눔고딕"/>
                <a:ea typeface="나눔고딕"/>
              </a:rPr>
              <a:t>2019.12.17</a:t>
            </a:r>
          </a:p>
          <a:p>
            <a:pPr marL="0" algn="ctr">
              <a:lnSpc>
                <a:spcPct val="100000"/>
              </a:lnSpc>
              <a:buNone/>
            </a:pPr>
            <a:r>
              <a:rPr altLang="ko-KR" sz="1100" dirty="0">
                <a:solidFill>
                  <a:srgbClr val="000000"/>
                </a:solidFill>
                <a:latin typeface="나눔고딕"/>
                <a:ea typeface="나눔고딕"/>
              </a:rPr>
              <a:t>내 </a:t>
            </a:r>
            <a:r>
              <a:rPr altLang="ko-KR" sz="1100" dirty="0" err="1">
                <a:solidFill>
                  <a:srgbClr val="000000"/>
                </a:solidFill>
                <a:latin typeface="나눔고딕"/>
                <a:ea typeface="나눔고딕"/>
              </a:rPr>
              <a:t>냥이가</a:t>
            </a:r>
            <a:r>
              <a:rPr altLang="ko-KR" sz="1100" dirty="0">
                <a:solidFill>
                  <a:srgbClr val="000000"/>
                </a:solidFill>
                <a:latin typeface="나눔고딕"/>
                <a:ea typeface="나눔고딕"/>
              </a:rPr>
              <a:t> 넘 </a:t>
            </a:r>
            <a:r>
              <a:rPr altLang="ko-KR" sz="1100" dirty="0" err="1">
                <a:solidFill>
                  <a:srgbClr val="000000"/>
                </a:solidFill>
                <a:latin typeface="나눔고딕"/>
                <a:ea typeface="나눔고딕"/>
              </a:rPr>
              <a:t>귀여웠던</a:t>
            </a:r>
            <a:r>
              <a:rPr altLang="ko-KR" sz="1100" dirty="0">
                <a:solidFill>
                  <a:srgbClr val="000000"/>
                </a:solidFill>
                <a:latin typeface="나눔고딕"/>
                <a:ea typeface="나눔고딕"/>
              </a:rPr>
              <a:t> 날</a:t>
            </a:r>
          </a:p>
        </p:txBody>
      </p:sp>
      <p:sp>
        <p:nvSpPr>
          <p:cNvPr id="20" name="nppt_15765488155243365"/>
          <p:cNvSpPr/>
          <p:nvPr/>
        </p:nvSpPr>
        <p:spPr>
          <a:xfrm>
            <a:off x="6853237" y="5661077"/>
            <a:ext cx="1870982" cy="420171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 algn="ctr">
              <a:lnSpc>
                <a:spcPct val="100000"/>
              </a:lnSpc>
              <a:buNone/>
            </a:pPr>
            <a:r>
              <a:rPr altLang="ko-KR" sz="1100" dirty="0">
                <a:solidFill>
                  <a:srgbClr val="000000"/>
                </a:solidFill>
                <a:latin typeface="나눔고딕"/>
                <a:ea typeface="나눔고딕"/>
              </a:rPr>
              <a:t>2019.12.17</a:t>
            </a:r>
          </a:p>
          <a:p>
            <a:pPr marL="0" algn="ctr">
              <a:lnSpc>
                <a:spcPct val="100000"/>
              </a:lnSpc>
              <a:buNone/>
            </a:pPr>
            <a:r>
              <a:rPr altLang="ko-KR" sz="1100" dirty="0">
                <a:solidFill>
                  <a:srgbClr val="000000"/>
                </a:solidFill>
                <a:latin typeface="나눔고딕"/>
                <a:ea typeface="나눔고딕"/>
              </a:rPr>
              <a:t>내 </a:t>
            </a:r>
            <a:r>
              <a:rPr altLang="ko-KR" sz="1100" dirty="0" err="1">
                <a:solidFill>
                  <a:srgbClr val="000000"/>
                </a:solidFill>
                <a:latin typeface="나눔고딕"/>
                <a:ea typeface="나눔고딕"/>
              </a:rPr>
              <a:t>냥이가</a:t>
            </a:r>
            <a:r>
              <a:rPr altLang="ko-KR" sz="1100" dirty="0">
                <a:solidFill>
                  <a:srgbClr val="000000"/>
                </a:solidFill>
                <a:latin typeface="나눔고딕"/>
                <a:ea typeface="나눔고딕"/>
              </a:rPr>
              <a:t> 넘 </a:t>
            </a:r>
            <a:r>
              <a:rPr altLang="ko-KR" sz="1100" dirty="0" err="1">
                <a:solidFill>
                  <a:srgbClr val="000000"/>
                </a:solidFill>
                <a:latin typeface="나눔고딕"/>
                <a:ea typeface="나눔고딕"/>
              </a:rPr>
              <a:t>귀여웠던</a:t>
            </a:r>
            <a:r>
              <a:rPr altLang="ko-KR" sz="1100" dirty="0">
                <a:solidFill>
                  <a:srgbClr val="000000"/>
                </a:solidFill>
                <a:latin typeface="나눔고딕"/>
                <a:ea typeface="나눔고딕"/>
              </a:rPr>
              <a:t> 날</a:t>
            </a:r>
          </a:p>
        </p:txBody>
      </p:sp>
      <p:sp>
        <p:nvSpPr>
          <p:cNvPr id="21" name="nppt_15765488155243375"/>
          <p:cNvSpPr/>
          <p:nvPr/>
        </p:nvSpPr>
        <p:spPr>
          <a:xfrm>
            <a:off x="2433501" y="5661077"/>
            <a:ext cx="1870982" cy="420171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 algn="ctr">
              <a:lnSpc>
                <a:spcPct val="100000"/>
              </a:lnSpc>
              <a:buNone/>
            </a:pPr>
            <a:r>
              <a:rPr altLang="ko-KR" sz="1100">
                <a:solidFill>
                  <a:srgbClr val="000000"/>
                </a:solidFill>
                <a:latin typeface="나눔고딕"/>
                <a:ea typeface="나눔고딕"/>
              </a:rPr>
              <a:t>2019.12.17</a:t>
            </a:r>
          </a:p>
          <a:p>
            <a:pPr marL="0" algn="ctr">
              <a:lnSpc>
                <a:spcPct val="100000"/>
              </a:lnSpc>
              <a:buNone/>
            </a:pPr>
            <a:r>
              <a:rPr altLang="ko-KR" sz="1100">
                <a:solidFill>
                  <a:srgbClr val="000000"/>
                </a:solidFill>
                <a:latin typeface="나눔고딕"/>
                <a:ea typeface="나눔고딕"/>
              </a:rPr>
              <a:t>내 냥이가 넘 귀여웠던 날</a:t>
            </a:r>
          </a:p>
        </p:txBody>
      </p:sp>
      <p:sp>
        <p:nvSpPr>
          <p:cNvPr id="22" name="nppt_15765488155243385"/>
          <p:cNvSpPr/>
          <p:nvPr/>
        </p:nvSpPr>
        <p:spPr>
          <a:xfrm>
            <a:off x="4671876" y="5661077"/>
            <a:ext cx="1870982" cy="420171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 algn="ctr">
              <a:lnSpc>
                <a:spcPct val="100000"/>
              </a:lnSpc>
              <a:buNone/>
            </a:pPr>
            <a:r>
              <a:rPr altLang="ko-KR" sz="1100">
                <a:solidFill>
                  <a:srgbClr val="000000"/>
                </a:solidFill>
                <a:latin typeface="나눔고딕"/>
                <a:ea typeface="나눔고딕"/>
              </a:rPr>
              <a:t>2019.12.17</a:t>
            </a:r>
          </a:p>
          <a:p>
            <a:pPr marL="0" algn="ctr">
              <a:lnSpc>
                <a:spcPct val="100000"/>
              </a:lnSpc>
              <a:buNone/>
            </a:pPr>
            <a:r>
              <a:rPr altLang="ko-KR" sz="1100">
                <a:solidFill>
                  <a:srgbClr val="000000"/>
                </a:solidFill>
                <a:latin typeface="나눔고딕"/>
                <a:ea typeface="나눔고딕"/>
              </a:rPr>
              <a:t>내 냥이가 넘 귀여웠던 날</a:t>
            </a:r>
          </a:p>
        </p:txBody>
      </p:sp>
      <p:sp>
        <p:nvSpPr>
          <p:cNvPr id="23" name="nppt_15765488155244481"/>
          <p:cNvSpPr/>
          <p:nvPr/>
        </p:nvSpPr>
        <p:spPr>
          <a:xfrm>
            <a:off x="8296275" y="810450"/>
            <a:ext cx="1628775" cy="303150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r>
              <a:rPr lang="ko-KR" altLang="ko-KR" sz="1400" b="1">
                <a:solidFill>
                  <a:srgbClr val="3F3F3F"/>
                </a:solidFill>
                <a:ea typeface="나눔고딕"/>
              </a:rPr>
              <a:t>글쓰기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76555064455768"/>
          <p:cNvSpPr/>
          <p:nvPr/>
        </p:nvSpPr>
        <p:spPr>
          <a:xfrm>
            <a:off x="1" y="6495029"/>
            <a:ext cx="9144000" cy="4153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lIns="90000" tIns="46800" rIns="90000" bIns="46800" anchor="ctr"/>
          <a:lstStyle/>
          <a:p>
            <a:pPr marL="0" algn="ctr" defTabSz="914400" latinLnBrk="1">
              <a:lnSpc>
                <a:spcPct val="100000"/>
              </a:lnSpc>
              <a:buNone/>
            </a:pPr>
            <a:endParaRPr/>
          </a:p>
        </p:txBody>
      </p:sp>
      <p:sp>
        <p:nvSpPr>
          <p:cNvPr id="4" name="nppt_1576555064455770"/>
          <p:cNvSpPr/>
          <p:nvPr/>
        </p:nvSpPr>
        <p:spPr>
          <a:xfrm>
            <a:off x="1" y="-25997"/>
            <a:ext cx="9144000" cy="389555"/>
          </a:xfrm>
          <a:prstGeom prst="rect">
            <a:avLst/>
          </a:prstGeom>
          <a:solidFill>
            <a:schemeClr val="lt2">
              <a:lumMod val="90000"/>
            </a:schemeClr>
          </a:solidFill>
        </p:spPr>
        <p:txBody>
          <a:bodyPr lIns="90000" tIns="46800" rIns="90000" bIns="46800" anchor="ctr"/>
          <a:lstStyle/>
          <a:p>
            <a:pPr marL="0" algn="ctr" defTabSz="914400" latinLnBrk="1">
              <a:lnSpc>
                <a:spcPct val="100000"/>
              </a:lnSpc>
              <a:buNone/>
            </a:pPr>
            <a:endParaRPr/>
          </a:p>
        </p:txBody>
      </p:sp>
      <p:sp>
        <p:nvSpPr>
          <p:cNvPr id="5" name="nppt_1576555064455772"/>
          <p:cNvSpPr>
            <a:spLocks noGrp="1"/>
          </p:cNvSpPr>
          <p:nvPr>
            <p:ph type="title"/>
          </p:nvPr>
        </p:nvSpPr>
        <p:spPr>
          <a:xfrm>
            <a:off x="854868" y="178789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2800"/>
            </a:lvl1pPr>
          </a:lstStyle>
          <a:p>
            <a:pPr marL="0" algn="ctr" defTabSz="914400" latinLnBrk="1"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en-US" sz="2800" b="1" kern="1200">
                <a:solidFill>
                  <a:srgbClr val="1C314E"/>
                </a:solidFill>
                <a:latin typeface="+mj-lt"/>
                <a:ea typeface="+mj-ea"/>
                <a:cs typeface="+mj-cs"/>
              </a:rPr>
              <a:t>추천 아이템</a:t>
            </a:r>
          </a:p>
        </p:txBody>
      </p:sp>
      <p:sp>
        <p:nvSpPr>
          <p:cNvPr id="6" name="nppt_1576555064455773"/>
          <p:cNvSpPr>
            <a:spLocks noGrp="1"/>
          </p:cNvSpPr>
          <p:nvPr>
            <p:ph idx="1"/>
          </p:nvPr>
        </p:nvSpPr>
        <p:spPr>
          <a:xfrm>
            <a:off x="436789" y="1140958"/>
            <a:ext cx="2234292" cy="5005614"/>
          </a:xfrm>
          <a:prstGeom prst="rect">
            <a:avLst/>
          </a:prstGeom>
        </p:spPr>
        <p:txBody>
          <a:bodyPr lIns="91440" tIns="45720" rIns="91440" bIns="45720"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6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    람쥐와 토순이</a:t>
            </a: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ko-KR" sz="1600" b="1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ko-KR" sz="1600" b="1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ko-KR" sz="1600" b="1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ko-KR" sz="1600" b="1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500" b="1">
                <a:solidFill>
                  <a:srgbClr val="3F3F3F"/>
                </a:solidFill>
                <a:ea typeface="+mn-cs"/>
              </a:rPr>
              <a:t>추천 아이템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6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        Todo List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4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- 고양이 사료 구입하기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4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- 집 가서 모래 갈기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4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- 업무 어쩌구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4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- 저쩌구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4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- 기타등등</a:t>
            </a: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ko-KR" sz="1400" b="1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ko-KR" sz="1400" b="1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ko-KR" sz="1400" b="1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</p:txBody>
      </p:sp>
      <p:pic>
        <p:nvPicPr>
          <p:cNvPr id="7" name="nppt_1576555064455774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530" y="1602241"/>
            <a:ext cx="1898196" cy="1224642"/>
          </a:xfrm>
          <a:prstGeom prst="rect">
            <a:avLst/>
          </a:prstGeom>
        </p:spPr>
      </p:pic>
      <p:sp>
        <p:nvSpPr>
          <p:cNvPr id="8" name="nppt_1576555064455783"/>
          <p:cNvSpPr/>
          <p:nvPr/>
        </p:nvSpPr>
        <p:spPr>
          <a:xfrm>
            <a:off x="7627483" y="-25997"/>
            <a:ext cx="2626178" cy="265050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buNone/>
            </a:pPr>
            <a:r>
              <a:rPr lang="ko-KR" altLang="ko-KR" sz="1200" b="1">
                <a:solidFill>
                  <a:srgbClr val="3F3F3F"/>
                </a:solidFill>
                <a:ea typeface="+mn-cs"/>
              </a:rPr>
              <a:t>마이페이지 로그아웃</a:t>
            </a:r>
          </a:p>
        </p:txBody>
      </p:sp>
      <p:sp>
        <p:nvSpPr>
          <p:cNvPr id="9" name="nppt_1576555064455785"/>
          <p:cNvSpPr/>
          <p:nvPr/>
        </p:nvSpPr>
        <p:spPr>
          <a:xfrm>
            <a:off x="8409214" y="6567487"/>
            <a:ext cx="1350508" cy="322200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500" b="1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Github</a:t>
            </a:r>
          </a:p>
        </p:txBody>
      </p:sp>
      <p:sp>
        <p:nvSpPr>
          <p:cNvPr id="10" name="nppt_1576555064455799"/>
          <p:cNvSpPr/>
          <p:nvPr/>
        </p:nvSpPr>
        <p:spPr>
          <a:xfrm>
            <a:off x="4772365" y="1239075"/>
            <a:ext cx="2628900" cy="389555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2000" b="1" kern="1200" dirty="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종</a:t>
            </a:r>
            <a:r>
              <a:rPr lang="ko-KR" altLang="en-US" sz="2000" b="1" kern="1200" dirty="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류</a:t>
            </a:r>
            <a:endParaRPr lang="ko-KR" altLang="ko-KR" sz="2000" b="1" kern="1200" dirty="0">
              <a:solidFill>
                <a:srgbClr val="3F3F3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nppt_15765550644551039"/>
          <p:cNvSpPr>
            <a:spLocks noGrp="1"/>
          </p:cNvSpPr>
          <p:nvPr>
            <p:ph idx="1"/>
          </p:nvPr>
        </p:nvSpPr>
        <p:spPr>
          <a:xfrm>
            <a:off x="4721678" y="1756001"/>
            <a:ext cx="3914094" cy="4525963"/>
          </a:xfrm>
          <a:prstGeom prst="rect">
            <a:avLst/>
          </a:prstGeom>
        </p:spPr>
        <p:txBody>
          <a:bodyPr lIns="91440" tIns="45720" rIns="91440" bIns="45720"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336550" lvl="0" indent="-336550" algn="l">
              <a:lnSpc>
                <a:spcPct val="175000"/>
              </a:lnSpc>
              <a:buFont typeface="Arial" pitchFamily="2" charset="2"/>
              <a:buChar char="•"/>
            </a:pPr>
            <a:r>
              <a:rPr lang="ko-KR" altLang="ko-KR" sz="1600" b="1" dirty="0" err="1">
                <a:solidFill>
                  <a:srgbClr val="000000"/>
                </a:solidFill>
                <a:ea typeface="+mn-cs"/>
              </a:rPr>
              <a:t>웰츠</a:t>
            </a:r>
            <a:r>
              <a:rPr lang="ko-KR" altLang="ko-KR" sz="1600" b="1" dirty="0">
                <a:solidFill>
                  <a:srgbClr val="000000"/>
                </a:solidFill>
                <a:ea typeface="+mn-cs"/>
              </a:rPr>
              <a:t> </a:t>
            </a:r>
            <a:r>
              <a:rPr lang="ko-KR" altLang="ko-KR" sz="1600" b="1" dirty="0" err="1">
                <a:solidFill>
                  <a:srgbClr val="000000"/>
                </a:solidFill>
                <a:ea typeface="+mn-cs"/>
              </a:rPr>
              <a:t>연어맛</a:t>
            </a:r>
            <a:endParaRPr lang="ko-KR" altLang="ko-KR" sz="1600" b="1" dirty="0">
              <a:solidFill>
                <a:srgbClr val="000000"/>
              </a:solidFill>
              <a:ea typeface="+mn-cs"/>
            </a:endParaRPr>
          </a:p>
          <a:p>
            <a:pPr marL="336550" lvl="0" indent="-336550" algn="l">
              <a:lnSpc>
                <a:spcPct val="175000"/>
              </a:lnSpc>
              <a:buNone/>
            </a:pPr>
            <a:r>
              <a:rPr lang="ko-KR" altLang="ko-KR" sz="1600" b="1" dirty="0">
                <a:solidFill>
                  <a:schemeClr val="tx1">
                    <a:alpha val="100000"/>
                  </a:schemeClr>
                </a:solidFill>
                <a:ea typeface="+mn-cs"/>
              </a:rPr>
              <a:t>가격: 56,000원</a:t>
            </a:r>
          </a:p>
          <a:p>
            <a:pPr marL="336550" lvl="0" indent="-336550" algn="l">
              <a:lnSpc>
                <a:spcPct val="175000"/>
              </a:lnSpc>
              <a:buNone/>
            </a:pPr>
            <a:r>
              <a:rPr lang="ko-KR" altLang="ko-KR" sz="1600" b="1" dirty="0">
                <a:solidFill>
                  <a:schemeClr val="tx1">
                    <a:alpha val="100000"/>
                  </a:schemeClr>
                </a:solidFill>
                <a:ea typeface="+mn-cs"/>
              </a:rPr>
              <a:t>브랜드: </a:t>
            </a:r>
            <a:r>
              <a:rPr lang="ko-KR" altLang="ko-KR" sz="1600" b="1" dirty="0" err="1">
                <a:solidFill>
                  <a:schemeClr val="tx1">
                    <a:alpha val="100000"/>
                  </a:schemeClr>
                </a:solidFill>
                <a:ea typeface="+mn-cs"/>
              </a:rPr>
              <a:t>웰츠</a:t>
            </a:r>
            <a:endParaRPr lang="ko-KR" altLang="ko-KR" sz="1600" b="1" dirty="0">
              <a:solidFill>
                <a:schemeClr val="tx1">
                  <a:alpha val="100000"/>
                </a:schemeClr>
              </a:solidFill>
              <a:ea typeface="+mn-cs"/>
            </a:endParaRPr>
          </a:p>
          <a:p>
            <a:pPr marL="336550" lvl="0" indent="-336550" algn="l">
              <a:lnSpc>
                <a:spcPct val="175000"/>
              </a:lnSpc>
              <a:buNone/>
            </a:pPr>
            <a:r>
              <a:rPr lang="ko-KR" altLang="ko-KR" sz="1600" b="1" dirty="0">
                <a:solidFill>
                  <a:schemeClr val="tx1">
                    <a:alpha val="100000"/>
                  </a:schemeClr>
                </a:solidFill>
                <a:ea typeface="+mn-cs"/>
              </a:rPr>
              <a:t>원산지: 한국</a:t>
            </a:r>
          </a:p>
          <a:p>
            <a:pPr marL="336550" lvl="0" indent="-336550" algn="l">
              <a:lnSpc>
                <a:spcPct val="175000"/>
              </a:lnSpc>
              <a:buNone/>
            </a:pPr>
            <a:r>
              <a:rPr lang="ko-KR" altLang="ko-KR" sz="1600" b="1" dirty="0">
                <a:solidFill>
                  <a:schemeClr val="tx1">
                    <a:alpha val="100000"/>
                  </a:schemeClr>
                </a:solidFill>
                <a:ea typeface="+mn-cs"/>
              </a:rPr>
              <a:t>설명: 기호성이 좋은 사료, 수의사가 만듦</a:t>
            </a:r>
          </a:p>
          <a:p>
            <a:pPr marL="336550" lvl="0" indent="-336550" algn="l">
              <a:lnSpc>
                <a:spcPct val="175000"/>
              </a:lnSpc>
              <a:buNone/>
            </a:pPr>
            <a:r>
              <a:rPr lang="ko-KR" altLang="ko-KR" sz="1600" b="1" dirty="0">
                <a:solidFill>
                  <a:schemeClr val="tx1">
                    <a:alpha val="100000"/>
                  </a:schemeClr>
                </a:solidFill>
                <a:ea typeface="+mn-cs"/>
              </a:rPr>
              <a:t>구입링크</a:t>
            </a:r>
          </a:p>
          <a:p>
            <a:pPr marL="336550" lvl="0" indent="-336550" algn="l">
              <a:lnSpc>
                <a:spcPct val="175000"/>
              </a:lnSpc>
              <a:buFont typeface="Arial" pitchFamily="2" charset="2"/>
              <a:buChar char="•"/>
            </a:pPr>
            <a:r>
              <a:rPr lang="ko-KR" altLang="ko-KR" sz="1600" b="1" dirty="0">
                <a:solidFill>
                  <a:srgbClr val="000000"/>
                </a:solidFill>
                <a:ea typeface="+mn-cs"/>
              </a:rPr>
              <a:t>가리가리 </a:t>
            </a:r>
            <a:r>
              <a:rPr lang="ko-KR" altLang="ko-KR" sz="1600" b="1" dirty="0" err="1">
                <a:solidFill>
                  <a:srgbClr val="000000"/>
                </a:solidFill>
                <a:ea typeface="+mn-cs"/>
              </a:rPr>
              <a:t>캣폴</a:t>
            </a:r>
            <a:endParaRPr lang="ko-KR" altLang="ko-KR" sz="1600" b="1" dirty="0">
              <a:solidFill>
                <a:srgbClr val="000000"/>
              </a:solidFill>
              <a:ea typeface="+mn-cs"/>
            </a:endParaRPr>
          </a:p>
        </p:txBody>
      </p:sp>
      <p:pic>
        <p:nvPicPr>
          <p:cNvPr id="12" name="nppt_15765550644551147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71082" y="2114663"/>
            <a:ext cx="1904319" cy="1904319"/>
          </a:xfrm>
          <a:prstGeom prst="rect">
            <a:avLst/>
          </a:prstGeom>
        </p:spPr>
      </p:pic>
      <p:sp>
        <p:nvSpPr>
          <p:cNvPr id="13" name="nppt_15765550644551796"/>
          <p:cNvSpPr/>
          <p:nvPr/>
        </p:nvSpPr>
        <p:spPr>
          <a:xfrm>
            <a:off x="7627483" y="575922"/>
            <a:ext cx="1360714" cy="348733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725" b="1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아이템추가</a:t>
            </a:r>
          </a:p>
        </p:txBody>
      </p:sp>
      <p:pic>
        <p:nvPicPr>
          <p:cNvPr id="14" name="nppt_15765550644552524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71082" y="4367439"/>
            <a:ext cx="1914524" cy="19145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ppt_15765550644552732"/>
          <p:cNvSpPr/>
          <p:nvPr/>
        </p:nvSpPr>
        <p:spPr>
          <a:xfrm>
            <a:off x="1" y="6573391"/>
            <a:ext cx="9144000" cy="3119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sp>
        <p:nvSpPr>
          <p:cNvPr id="5" name="nppt_15765550644552734"/>
          <p:cNvSpPr/>
          <p:nvPr/>
        </p:nvSpPr>
        <p:spPr>
          <a:xfrm>
            <a:off x="1" y="7825"/>
            <a:ext cx="9144000" cy="418304"/>
          </a:xfrm>
          <a:prstGeom prst="rect">
            <a:avLst/>
          </a:prstGeom>
          <a:solidFill>
            <a:schemeClr val="lt2">
              <a:lumMod val="90000"/>
            </a:schemeClr>
          </a:solidFill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sp>
        <p:nvSpPr>
          <p:cNvPr id="6" name="nppt_15765550644552736"/>
          <p:cNvSpPr>
            <a:spLocks noGrp="1"/>
          </p:cNvSpPr>
          <p:nvPr>
            <p:ph type="title"/>
          </p:nvPr>
        </p:nvSpPr>
        <p:spPr>
          <a:xfrm>
            <a:off x="854868" y="178789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2800"/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altLang="ko-KR" sz="2800" b="1">
                <a:solidFill>
                  <a:srgbClr val="1C314E"/>
                </a:solidFill>
                <a:latin typeface="나눔고딕"/>
                <a:ea typeface="나눔고딕"/>
              </a:rPr>
              <a:t>나의 작은 고양이</a:t>
            </a:r>
          </a:p>
        </p:txBody>
      </p:sp>
      <p:sp>
        <p:nvSpPr>
          <p:cNvPr id="7" name="nppt_15765550644552737"/>
          <p:cNvSpPr>
            <a:spLocks noGrp="1"/>
          </p:cNvSpPr>
          <p:nvPr>
            <p:ph idx="1"/>
          </p:nvPr>
        </p:nvSpPr>
        <p:spPr>
          <a:xfrm>
            <a:off x="324530" y="1065583"/>
            <a:ext cx="2234292" cy="5005614"/>
          </a:xfrm>
          <a:prstGeom prst="rect">
            <a:avLst/>
          </a:prstGeom>
        </p:spPr>
        <p:txBody>
          <a:bodyPr lIns="91440" tIns="45720" rIns="91440" bIns="45720"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600" b="1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    </a:t>
            </a:r>
            <a:r>
              <a:rPr lang="ko-KR" altLang="ko-KR" sz="1600" b="1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람쥐와</a:t>
            </a:r>
            <a:r>
              <a:rPr lang="ko-KR" altLang="ko-KR" sz="1600" b="1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 </a:t>
            </a:r>
            <a:r>
              <a:rPr lang="ko-KR" altLang="ko-KR" sz="1600" b="1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토순이</a:t>
            </a:r>
            <a:endParaRPr lang="ko-KR" altLang="ko-KR" sz="16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ko-KR" sz="16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ko-KR" sz="16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ko-KR" sz="16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ko-KR" sz="16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500" b="1" dirty="0">
                <a:solidFill>
                  <a:srgbClr val="3F3F3F"/>
                </a:solidFill>
                <a:ea typeface="나눔고딕"/>
              </a:rPr>
              <a:t>추천 아이템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600" b="1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        </a:t>
            </a:r>
            <a:r>
              <a:rPr lang="ko-KR" altLang="ko-KR" sz="1600" b="1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Todo</a:t>
            </a:r>
            <a:r>
              <a:rPr lang="ko-KR" altLang="ko-KR" sz="1600" b="1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 </a:t>
            </a:r>
            <a:r>
              <a:rPr lang="ko-KR" altLang="ko-KR" sz="1600" b="1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List</a:t>
            </a:r>
            <a:endParaRPr lang="ko-KR" altLang="ko-KR" sz="16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400" b="1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- 고양이 사료 구입하기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400" b="1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- 집 가서 모래 갈기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400" b="1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- 업무 </a:t>
            </a:r>
            <a:r>
              <a:rPr lang="ko-KR" altLang="ko-KR" sz="1400" b="1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어쩌구</a:t>
            </a:r>
            <a:endParaRPr lang="ko-KR" altLang="ko-KR" sz="14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400" b="1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- </a:t>
            </a:r>
            <a:r>
              <a:rPr lang="ko-KR" altLang="ko-KR" sz="1400" b="1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저쩌구</a:t>
            </a:r>
            <a:endParaRPr lang="ko-KR" altLang="ko-KR" sz="14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400" b="1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- </a:t>
            </a:r>
            <a:r>
              <a:rPr lang="ko-KR" altLang="ko-KR" sz="1400" b="1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기타등등</a:t>
            </a:r>
            <a:endParaRPr lang="ko-KR" altLang="ko-KR" sz="14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en-US" dirty="0"/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en-US" dirty="0"/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en-US" dirty="0"/>
          </a:p>
        </p:txBody>
      </p:sp>
      <p:pic>
        <p:nvPicPr>
          <p:cNvPr id="8" name="nppt_15765550644552738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530" y="1602241"/>
            <a:ext cx="1898196" cy="1224642"/>
          </a:xfrm>
          <a:prstGeom prst="rect">
            <a:avLst/>
          </a:prstGeom>
        </p:spPr>
      </p:pic>
      <p:sp>
        <p:nvSpPr>
          <p:cNvPr id="9" name="nppt_15765550644552739"/>
          <p:cNvSpPr/>
          <p:nvPr/>
        </p:nvSpPr>
        <p:spPr>
          <a:xfrm>
            <a:off x="7096125" y="116485"/>
            <a:ext cx="2626178" cy="267091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r>
              <a:rPr lang="ko-KR" altLang="ko-KR" sz="1200" b="1">
                <a:solidFill>
                  <a:srgbClr val="3F3F3F"/>
                </a:solidFill>
                <a:ea typeface="나눔고딕"/>
              </a:rPr>
              <a:t>마이페이지 로그인 회원가입</a:t>
            </a:r>
          </a:p>
        </p:txBody>
      </p:sp>
      <p:sp>
        <p:nvSpPr>
          <p:cNvPr id="10" name="nppt_15765550644552741"/>
          <p:cNvSpPr/>
          <p:nvPr/>
        </p:nvSpPr>
        <p:spPr>
          <a:xfrm>
            <a:off x="8409214" y="6567487"/>
            <a:ext cx="1350508" cy="322200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r>
              <a:rPr lang="ko-KR" altLang="ko-KR" sz="1500" b="1">
                <a:solidFill>
                  <a:srgbClr val="3F3F3F"/>
                </a:solidFill>
                <a:ea typeface="나눔고딕"/>
              </a:rPr>
              <a:t>Github</a:t>
            </a:r>
          </a:p>
        </p:txBody>
      </p:sp>
      <p:sp>
        <p:nvSpPr>
          <p:cNvPr id="11" name="nppt_15765550644552743"/>
          <p:cNvSpPr/>
          <p:nvPr/>
        </p:nvSpPr>
        <p:spPr>
          <a:xfrm>
            <a:off x="4347481" y="1381950"/>
            <a:ext cx="2935060" cy="398400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r>
              <a:rPr lang="ko-KR" altLang="ko-KR" sz="2000" b="1">
                <a:solidFill>
                  <a:srgbClr val="3F3F3F"/>
                </a:solidFill>
                <a:ea typeface="나눔고딕"/>
              </a:rPr>
              <a:t>추천 아이템 추가하기</a:t>
            </a:r>
          </a:p>
        </p:txBody>
      </p:sp>
      <p:sp>
        <p:nvSpPr>
          <p:cNvPr id="12" name="nppt_15765550644552747"/>
          <p:cNvSpPr/>
          <p:nvPr/>
        </p:nvSpPr>
        <p:spPr>
          <a:xfrm>
            <a:off x="7627483" y="1065583"/>
            <a:ext cx="1360714" cy="348733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endParaRPr/>
          </a:p>
        </p:txBody>
      </p:sp>
      <p:sp>
        <p:nvSpPr>
          <p:cNvPr id="13" name="nppt_15765550644552969"/>
          <p:cNvSpPr>
            <a:spLocks noGrp="1"/>
          </p:cNvSpPr>
          <p:nvPr>
            <p:ph idx="1"/>
          </p:nvPr>
        </p:nvSpPr>
        <p:spPr>
          <a:xfrm>
            <a:off x="3012281" y="2053770"/>
            <a:ext cx="5602060" cy="3797300"/>
          </a:xfrm>
          <a:prstGeom prst="rect">
            <a:avLst/>
          </a:prstGeom>
        </p:spPr>
        <p:txBody>
          <a:bodyPr lIns="91440" tIns="45720" rIns="91440" bIns="45720"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336550" indent="-336550" algn="l">
              <a:lnSpc>
                <a:spcPct val="175000"/>
              </a:lnSpc>
              <a:buNone/>
            </a:pP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종류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textfield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(20) - </a:t>
            </a: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사료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, </a:t>
            </a: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간식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, </a:t>
            </a: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장난감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, </a:t>
            </a: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캣타워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, </a:t>
            </a: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스크래쳐</a:t>
            </a:r>
            <a:endParaRPr altLang="ko-KR" sz="1600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l">
              <a:lnSpc>
                <a:spcPct val="175000"/>
              </a:lnSpc>
              <a:buNone/>
            </a:pP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제목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 </a:t>
            </a: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textField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(20)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이미지url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 </a:t>
            </a:r>
            <a:r>
              <a:rPr altLang="ko-KR" sz="1600" dirty="0" err="1">
                <a:solidFill>
                  <a:srgbClr val="000000"/>
                </a:solidFill>
                <a:latin typeface="나눔고딕"/>
                <a:ea typeface="나눔고딕"/>
              </a:rPr>
              <a:t>textField</a:t>
            </a:r>
            <a:r>
              <a:rPr altLang="ko-KR" sz="1600" dirty="0">
                <a:solidFill>
                  <a:srgbClr val="000000"/>
                </a:solidFill>
                <a:latin typeface="나눔고딕"/>
                <a:ea typeface="나눔고딕"/>
              </a:rPr>
              <a:t>(50)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가격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 </a:t>
            </a:r>
            <a:r>
              <a:rPr altLang="ko-KR" sz="1600" dirty="0" err="1">
                <a:solidFill>
                  <a:srgbClr val="000000"/>
                </a:solidFill>
                <a:latin typeface="나눔고딕"/>
                <a:ea typeface="나눔고딕"/>
              </a:rPr>
              <a:t>textField</a:t>
            </a:r>
            <a:r>
              <a:rPr altLang="ko-KR" sz="1600" dirty="0">
                <a:solidFill>
                  <a:srgbClr val="000000"/>
                </a:solidFill>
                <a:latin typeface="나눔고딕"/>
                <a:ea typeface="나눔고딕"/>
              </a:rPr>
              <a:t>(20)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브랜드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 </a:t>
            </a:r>
            <a:r>
              <a:rPr altLang="ko-KR" sz="1600" dirty="0" err="1">
                <a:solidFill>
                  <a:srgbClr val="000000"/>
                </a:solidFill>
                <a:latin typeface="나눔고딕"/>
                <a:ea typeface="나눔고딕"/>
              </a:rPr>
              <a:t>textField</a:t>
            </a:r>
            <a:r>
              <a:rPr altLang="ko-KR" sz="1600" dirty="0">
                <a:solidFill>
                  <a:srgbClr val="000000"/>
                </a:solidFill>
                <a:latin typeface="나눔고딕"/>
                <a:ea typeface="나눔고딕"/>
              </a:rPr>
              <a:t>(20)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원산지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 </a:t>
            </a:r>
            <a:r>
              <a:rPr altLang="ko-KR" sz="1600" dirty="0" err="1">
                <a:solidFill>
                  <a:srgbClr val="000000"/>
                </a:solidFill>
                <a:latin typeface="나눔고딕"/>
                <a:ea typeface="나눔고딕"/>
              </a:rPr>
              <a:t>textField</a:t>
            </a:r>
            <a:r>
              <a:rPr altLang="ko-KR" sz="1600" dirty="0">
                <a:solidFill>
                  <a:srgbClr val="000000"/>
                </a:solidFill>
                <a:latin typeface="나눔고딕"/>
                <a:ea typeface="나눔고딕"/>
              </a:rPr>
              <a:t>(20)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설명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 </a:t>
            </a:r>
            <a:r>
              <a:rPr altLang="ko-KR" sz="1600" dirty="0" err="1">
                <a:solidFill>
                  <a:srgbClr val="000000"/>
                </a:solidFill>
                <a:latin typeface="나눔고딕"/>
                <a:ea typeface="나눔고딕"/>
              </a:rPr>
              <a:t>textField</a:t>
            </a:r>
            <a:r>
              <a:rPr altLang="ko-KR" sz="1600" dirty="0">
                <a:solidFill>
                  <a:srgbClr val="000000"/>
                </a:solidFill>
                <a:latin typeface="나눔고딕"/>
                <a:ea typeface="나눔고딕"/>
              </a:rPr>
              <a:t>(50)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구입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링크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 </a:t>
            </a:r>
            <a:r>
              <a:rPr altLang="ko-KR" sz="1600" dirty="0" err="1">
                <a:solidFill>
                  <a:srgbClr val="000000"/>
                </a:solidFill>
                <a:latin typeface="나눔고딕"/>
                <a:ea typeface="나눔고딕"/>
              </a:rPr>
              <a:t>textField</a:t>
            </a:r>
            <a:r>
              <a:rPr altLang="ko-KR" sz="1600" dirty="0">
                <a:solidFill>
                  <a:srgbClr val="000000"/>
                </a:solidFill>
                <a:latin typeface="나눔고딕"/>
                <a:ea typeface="나눔고딕"/>
              </a:rPr>
              <a:t>(20)</a:t>
            </a: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en-US" dirty="0"/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en-US" dirty="0"/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76548815524470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2800"/>
            </a:lvl1pPr>
          </a:lstStyle>
          <a:p>
            <a:pPr marL="0" algn="l">
              <a:lnSpc>
                <a:spcPct val="100000"/>
              </a:lnSpc>
              <a:buNone/>
            </a:pPr>
            <a:r>
              <a:rPr altLang="ko-KR" sz="2800" b="1">
                <a:solidFill>
                  <a:srgbClr val="1C314E"/>
                </a:solidFill>
                <a:latin typeface="나눔고딕"/>
                <a:ea typeface="나눔고딕"/>
              </a:rPr>
              <a:t>Sign Up</a:t>
            </a:r>
            <a:br>
              <a:rPr lang="en-US" altLang="ko-KR"/>
            </a:br>
            <a:endParaRPr lang="en-US" altLang="ko-KR"/>
          </a:p>
        </p:txBody>
      </p:sp>
      <p:sp>
        <p:nvSpPr>
          <p:cNvPr id="4" name="nppt_1576548815524471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70425"/>
          </a:xfrm>
          <a:prstGeom prst="rect">
            <a:avLst/>
          </a:prstGeom>
        </p:spPr>
        <p:txBody>
          <a:bodyPr lIns="91440" tIns="45720" rIns="91440" bIns="45720"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나의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작은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동물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사이트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가입을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환영합니다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!</a:t>
            </a:r>
            <a:endParaRPr lang="en-US"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아이디</a:t>
            </a: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영어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이름</a:t>
            </a: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비밀번호</a:t>
            </a: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비밀번호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확인</a:t>
            </a: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애완동물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이름</a:t>
            </a: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애완동물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종류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(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강아지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고양이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등)</a:t>
            </a: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애완동물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이미지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넣기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(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첨부파일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336550" indent="-336550" algn="ctr">
              <a:lnSpc>
                <a:spcPct val="175000"/>
              </a:lnSpc>
              <a:buNone/>
            </a:pP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가입하기</a:t>
            </a: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nppt_1576558762634915"/>
          <p:cNvSpPr/>
          <p:nvPr/>
        </p:nvSpPr>
        <p:spPr>
          <a:xfrm>
            <a:off x="-4762" y="6567487"/>
            <a:ext cx="9172575" cy="342899"/>
          </a:xfrm>
          <a:prstGeom prst="rect">
            <a:avLst/>
          </a:prstGeom>
          <a:solidFill>
            <a:srgbClr val="7D3C4A">
              <a:lumMod val="20000"/>
              <a:lumOff val="80000"/>
            </a:srgbClr>
          </a:solidFill>
        </p:spPr>
        <p:txBody>
          <a:bodyPr lIns="90000" tIns="46800" rIns="90000" bIns="46800" anchor="ctr"/>
          <a:lstStyle/>
          <a:p>
            <a:pPr marL="0" algn="ctr" defTabSz="914400" latinLnBrk="1">
              <a:lnSpc>
                <a:spcPct val="100000"/>
              </a:lnSpc>
              <a:buNone/>
            </a:pPr>
            <a:endParaRPr/>
          </a:p>
        </p:txBody>
      </p:sp>
      <p:sp>
        <p:nvSpPr>
          <p:cNvPr id="6" name="nppt_1576558762634918"/>
          <p:cNvSpPr/>
          <p:nvPr/>
        </p:nvSpPr>
        <p:spPr>
          <a:xfrm>
            <a:off x="-9525" y="0"/>
            <a:ext cx="9153525" cy="409574"/>
          </a:xfrm>
          <a:prstGeom prst="rect">
            <a:avLst/>
          </a:prstGeom>
          <a:solidFill>
            <a:srgbClr val="DEF5FA">
              <a:lumMod val="90000"/>
            </a:srgbClr>
          </a:solidFill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765550644557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2800"/>
            </a:lvl1pPr>
          </a:lstStyle>
          <a:p>
            <a:pPr marL="0" algn="l">
              <a:lnSpc>
                <a:spcPct val="100000"/>
              </a:lnSpc>
              <a:buNone/>
            </a:pPr>
            <a:r>
              <a:rPr altLang="ko-KR" sz="2800" b="1">
                <a:solidFill>
                  <a:srgbClr val="1C314E"/>
                </a:solidFill>
                <a:latin typeface="나눔고딕"/>
                <a:ea typeface="나눔고딕"/>
              </a:rPr>
              <a:t>Mypage</a:t>
            </a:r>
          </a:p>
        </p:txBody>
      </p:sp>
      <p:sp>
        <p:nvSpPr>
          <p:cNvPr id="4" name="nppt_1576555064455718"/>
          <p:cNvSpPr>
            <a:spLocks noGrp="1"/>
          </p:cNvSpPr>
          <p:nvPr>
            <p:ph idx="1"/>
          </p:nvPr>
        </p:nvSpPr>
        <p:spPr>
          <a:xfrm>
            <a:off x="457200" y="158115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336550" indent="-336550" algn="ctr">
              <a:lnSpc>
                <a:spcPct val="175000"/>
              </a:lnSpc>
              <a:buNone/>
            </a:pPr>
            <a:endParaRPr lang="ko-KR" altLang="en-US" dirty="0"/>
          </a:p>
          <a:p>
            <a:pPr marL="336550" indent="-336550" algn="ctr">
              <a:lnSpc>
                <a:spcPct val="175000"/>
              </a:lnSpc>
              <a:buNone/>
            </a:pPr>
            <a:endParaRPr lang="ko-KR" altLang="en-US" dirty="0"/>
          </a:p>
          <a:p>
            <a:pPr marL="336550" indent="-336550" algn="ctr">
              <a:lnSpc>
                <a:spcPct val="175000"/>
              </a:lnSpc>
              <a:buNone/>
            </a:pPr>
            <a:endParaRPr lang="en-US" altLang="ko-KR" dirty="0"/>
          </a:p>
          <a:p>
            <a:pPr marL="336550" indent="-336550" algn="ctr">
              <a:lnSpc>
                <a:spcPct val="175000"/>
              </a:lnSpc>
              <a:buNone/>
            </a:pPr>
            <a:endParaRPr lang="ko-KR" altLang="en-US" dirty="0"/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아이디</a:t>
            </a: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영어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이름</a:t>
            </a: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비밀번호</a:t>
            </a: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비밀번호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확인</a:t>
            </a: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r>
              <a:rPr lang="ko-KR" altLang="en-US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펫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이름</a:t>
            </a:r>
            <a:r>
              <a:rPr lang="en-US"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여러 개 추가 가능</a:t>
            </a:r>
            <a:r>
              <a:rPr lang="en-US"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-</a:t>
            </a:r>
            <a:r>
              <a:rPr lang="ko-KR" altLang="en-US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추후에</a:t>
            </a:r>
            <a:r>
              <a:rPr lang="en-US"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)</a:t>
            </a: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이미지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수정하기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(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첨부파일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수정하기</a:t>
            </a:r>
            <a:r>
              <a:rPr lang="en-US"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submit</a:t>
            </a: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nppt_1576558762634960"/>
          <p:cNvSpPr/>
          <p:nvPr/>
        </p:nvSpPr>
        <p:spPr>
          <a:xfrm>
            <a:off x="-4762" y="6567487"/>
            <a:ext cx="9172575" cy="342899"/>
          </a:xfrm>
          <a:prstGeom prst="rect">
            <a:avLst/>
          </a:prstGeom>
          <a:solidFill>
            <a:srgbClr val="7D3C4A">
              <a:lumMod val="20000"/>
              <a:lumOff val="80000"/>
            </a:srgbClr>
          </a:solidFill>
        </p:spPr>
        <p:txBody>
          <a:bodyPr lIns="90000" tIns="46800" rIns="90000" bIns="46800" anchor="ctr"/>
          <a:lstStyle/>
          <a:p>
            <a:pPr marL="0" algn="ctr" defTabSz="914400" latinLnBrk="1">
              <a:lnSpc>
                <a:spcPct val="100000"/>
              </a:lnSpc>
              <a:buNone/>
            </a:pPr>
            <a:endParaRPr/>
          </a:p>
        </p:txBody>
      </p:sp>
      <p:sp>
        <p:nvSpPr>
          <p:cNvPr id="6" name="nppt_1576558762634963"/>
          <p:cNvSpPr/>
          <p:nvPr/>
        </p:nvSpPr>
        <p:spPr>
          <a:xfrm>
            <a:off x="-42862" y="-25997"/>
            <a:ext cx="9153525" cy="409574"/>
          </a:xfrm>
          <a:prstGeom prst="rect">
            <a:avLst/>
          </a:prstGeom>
          <a:solidFill>
            <a:srgbClr val="DEF5FA">
              <a:lumMod val="90000"/>
            </a:srgbClr>
          </a:solidFill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pic>
        <p:nvPicPr>
          <p:cNvPr id="7" name="nppt_15765587626341238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4059" y="1092354"/>
            <a:ext cx="3035881" cy="1958632"/>
          </a:xfrm>
          <a:prstGeom prst="rect">
            <a:avLst/>
          </a:prstGeom>
        </p:spPr>
      </p:pic>
      <p:sp>
        <p:nvSpPr>
          <p:cNvPr id="8" name="nppt_15765587626341460"/>
          <p:cNvSpPr/>
          <p:nvPr/>
        </p:nvSpPr>
        <p:spPr>
          <a:xfrm>
            <a:off x="3270476" y="581850"/>
            <a:ext cx="3810000" cy="569850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endParaRPr altLang="ko-KR" sz="3200" b="1" dirty="0">
              <a:solidFill>
                <a:srgbClr val="000000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ppt_15765488155244704">
            <a:extLst>
              <a:ext uri="{FF2B5EF4-FFF2-40B4-BE49-F238E27FC236}">
                <a16:creationId xmlns:a16="http://schemas.microsoft.com/office/drawing/2014/main" id="{C85FFBD6-739D-4033-8539-6B20A5B063A4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 defTabSz="914400" latinLnBrk="1">
              <a:spcBef>
                <a:spcPct val="0"/>
              </a:spcBef>
              <a:buNone/>
              <a:defRPr sz="2800" b="1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1C314E"/>
                </a:solidFill>
                <a:latin typeface="나눔고딕"/>
                <a:ea typeface="나눔고딕"/>
              </a:rPr>
              <a:t>Sign Up Model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5" name="nppt_15765488155244714">
            <a:extLst>
              <a:ext uri="{FF2B5EF4-FFF2-40B4-BE49-F238E27FC236}">
                <a16:creationId xmlns:a16="http://schemas.microsoft.com/office/drawing/2014/main" id="{7F30D490-1E45-4C79-8AB3-C769341C99C3}"/>
              </a:ext>
            </a:extLst>
          </p:cNvPr>
          <p:cNvSpPr txBox="1">
            <a:spLocks/>
          </p:cNvSpPr>
          <p:nvPr/>
        </p:nvSpPr>
        <p:spPr>
          <a:xfrm>
            <a:off x="611560" y="1446514"/>
            <a:ext cx="8229600" cy="4670425"/>
          </a:xfrm>
          <a:prstGeom prst="rect">
            <a:avLst/>
          </a:prstGeom>
        </p:spPr>
        <p:txBody>
          <a:bodyPr lIns="91440" tIns="45720" rIns="91440" bIns="45720"/>
          <a:lstStyle>
            <a:lvl1pPr marL="334800" indent="-334800" algn="l" defTabSz="914400" latinLnBrk="1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34800" indent="-334800" algn="l" defTabSz="914400" latinLnBrk="1">
              <a:lnSpc>
                <a:spcPct val="175000"/>
              </a:lnSpc>
              <a:spcBef>
                <a:spcPts val="0"/>
              </a:spcBef>
              <a:buFont typeface="Arial" pitchFamily="2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34800" indent="-334800" algn="l" defTabSz="914400" latinLnBrk="1">
              <a:lnSpc>
                <a:spcPct val="175000"/>
              </a:lnSpc>
              <a:spcBef>
                <a:spcPts val="0"/>
              </a:spcBef>
              <a:buFont typeface="Arial" pitchFamily="2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34800" indent="-334800" algn="l" defTabSz="914400" latinLnBrk="1">
              <a:lnSpc>
                <a:spcPct val="175000"/>
              </a:lnSpc>
              <a:spcBef>
                <a:spcPts val="0"/>
              </a:spcBef>
              <a:buFont typeface="Arial" pitchFamily="2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34800" indent="-334800" algn="l" defTabSz="914400" latinLnBrk="1">
              <a:lnSpc>
                <a:spcPct val="175000"/>
              </a:lnSpc>
              <a:spcBef>
                <a:spcPts val="0"/>
              </a:spcBef>
              <a:buFont typeface="Arial" pitchFamily="2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0" dirty="0"/>
              <a:t>class User(</a:t>
            </a:r>
            <a:r>
              <a:rPr lang="en-US" altLang="ko-KR" b="0" dirty="0" err="1"/>
              <a:t>AbstractUser</a:t>
            </a:r>
            <a:r>
              <a:rPr lang="en-US" altLang="ko-KR" b="0" dirty="0"/>
              <a:t>):</a:t>
            </a:r>
          </a:p>
          <a:p>
            <a:pPr marL="0" indent="0">
              <a:buNone/>
            </a:pPr>
            <a:r>
              <a:rPr lang="en-US" altLang="ko-KR" b="0" dirty="0"/>
              <a:t>    </a:t>
            </a:r>
            <a:r>
              <a:rPr lang="en-US" altLang="ko-KR" b="0" dirty="0" err="1"/>
              <a:t>eng_name</a:t>
            </a:r>
            <a:r>
              <a:rPr lang="en-US" altLang="ko-KR" b="0" dirty="0"/>
              <a:t> = </a:t>
            </a:r>
            <a:r>
              <a:rPr lang="en-US" altLang="ko-KR" b="0" dirty="0" err="1"/>
              <a:t>models.TextField</a:t>
            </a:r>
            <a:r>
              <a:rPr lang="en-US" altLang="ko-KR" b="0" dirty="0"/>
              <a:t>(</a:t>
            </a:r>
            <a:r>
              <a:rPr lang="en-US" altLang="ko-KR" b="0" dirty="0" err="1"/>
              <a:t>max_length</a:t>
            </a:r>
            <a:r>
              <a:rPr lang="en-US" altLang="ko-KR" b="0" dirty="0"/>
              <a:t>=15)</a:t>
            </a:r>
          </a:p>
          <a:p>
            <a:pPr marL="0" indent="0">
              <a:buNone/>
            </a:pPr>
            <a:r>
              <a:rPr lang="en-US" altLang="ko-KR" b="0" dirty="0"/>
              <a:t>    </a:t>
            </a:r>
            <a:r>
              <a:rPr lang="en-US" altLang="ko-KR" b="0" dirty="0" err="1"/>
              <a:t>liked_items</a:t>
            </a:r>
            <a:r>
              <a:rPr lang="en-US" altLang="ko-KR" b="0" dirty="0"/>
              <a:t> = </a:t>
            </a:r>
            <a:r>
              <a:rPr lang="en-US" altLang="ko-KR" b="0" dirty="0" err="1"/>
              <a:t>models.ManyToManyField</a:t>
            </a:r>
            <a:r>
              <a:rPr lang="en-US" altLang="ko-KR" b="0" dirty="0"/>
              <a:t>(</a:t>
            </a:r>
            <a:r>
              <a:rPr lang="en-US" altLang="ko-KR" b="0" dirty="0" err="1"/>
              <a:t>settings.AUTH_USER_MODEL</a:t>
            </a:r>
            <a:r>
              <a:rPr lang="en-US" altLang="ko-KR" b="0" dirty="0"/>
              <a:t>, </a:t>
            </a:r>
            <a:r>
              <a:rPr lang="en-US" altLang="ko-KR" b="0" dirty="0" err="1"/>
              <a:t>related_name</a:t>
            </a:r>
            <a:r>
              <a:rPr lang="en-US" altLang="ko-KR" b="0" dirty="0"/>
              <a:t>='</a:t>
            </a:r>
            <a:r>
              <a:rPr lang="en-US" altLang="ko-KR" b="0" dirty="0" err="1"/>
              <a:t>liked_users</a:t>
            </a:r>
            <a:r>
              <a:rPr lang="en-US" altLang="ko-KR" b="0" dirty="0"/>
              <a:t>')</a:t>
            </a:r>
          </a:p>
          <a:p>
            <a:pPr marL="0" indent="0">
              <a:buNone/>
            </a:pPr>
            <a:r>
              <a:rPr lang="en-US" altLang="ko-KR" b="0" dirty="0"/>
              <a:t>    </a:t>
            </a:r>
            <a:r>
              <a:rPr lang="en-US" altLang="ko-KR" b="0" dirty="0" err="1"/>
              <a:t>pet_name</a:t>
            </a:r>
            <a:r>
              <a:rPr lang="en-US" altLang="ko-KR" b="0" dirty="0"/>
              <a:t> = </a:t>
            </a:r>
            <a:r>
              <a:rPr lang="en-US" altLang="ko-KR" b="0" dirty="0" err="1"/>
              <a:t>models.TextField</a:t>
            </a:r>
            <a:r>
              <a:rPr lang="en-US" altLang="ko-KR" b="0" dirty="0"/>
              <a:t>(</a:t>
            </a:r>
            <a:r>
              <a:rPr lang="en-US" altLang="ko-KR" b="0" dirty="0" err="1"/>
              <a:t>max_length</a:t>
            </a:r>
            <a:r>
              <a:rPr lang="en-US" altLang="ko-KR" b="0" dirty="0"/>
              <a:t>=20)</a:t>
            </a:r>
          </a:p>
          <a:p>
            <a:pPr marL="0" indent="0">
              <a:buNone/>
            </a:pPr>
            <a:r>
              <a:rPr lang="en-US" altLang="ko-KR" b="0" dirty="0"/>
              <a:t>    </a:t>
            </a:r>
            <a:r>
              <a:rPr lang="en-US" altLang="ko-KR" b="0" dirty="0" err="1"/>
              <a:t>pet_img</a:t>
            </a:r>
            <a:r>
              <a:rPr lang="en-US" altLang="ko-KR" b="0" dirty="0"/>
              <a:t> = </a:t>
            </a:r>
            <a:r>
              <a:rPr lang="en-US" altLang="ko-KR" b="0" dirty="0" err="1"/>
              <a:t>models.ImageField</a:t>
            </a:r>
            <a:r>
              <a:rPr lang="en-US" altLang="ko-KR" b="0" dirty="0"/>
              <a:t>(</a:t>
            </a:r>
            <a:r>
              <a:rPr lang="en-US" altLang="ko-KR" b="0" dirty="0" err="1"/>
              <a:t>upload_to</a:t>
            </a:r>
            <a:r>
              <a:rPr lang="en-US" altLang="ko-KR" b="0" dirty="0"/>
              <a:t>='images/')</a:t>
            </a:r>
          </a:p>
          <a:p>
            <a:pPr marL="0" indent="0">
              <a:buNone/>
            </a:pPr>
            <a:r>
              <a:rPr lang="en-US" altLang="ko-KR" b="0" dirty="0"/>
              <a:t>    def __str__(self):</a:t>
            </a:r>
          </a:p>
          <a:p>
            <a:pPr marL="0" indent="0">
              <a:buNone/>
            </a:pPr>
            <a:r>
              <a:rPr lang="en-US" altLang="ko-KR" b="0" dirty="0"/>
              <a:t>        return </a:t>
            </a:r>
            <a:r>
              <a:rPr lang="en-US" altLang="ko-KR" b="0" dirty="0" err="1"/>
              <a:t>self.eng_name</a:t>
            </a:r>
            <a:endParaRPr lang="en-US" altLang="ko-KR" b="0" dirty="0"/>
          </a:p>
        </p:txBody>
      </p:sp>
      <p:sp>
        <p:nvSpPr>
          <p:cNvPr id="6" name="nppt_1576558762634915">
            <a:extLst>
              <a:ext uri="{FF2B5EF4-FFF2-40B4-BE49-F238E27FC236}">
                <a16:creationId xmlns:a16="http://schemas.microsoft.com/office/drawing/2014/main" id="{1ECE00AA-1471-414A-8260-2979AF377075}"/>
              </a:ext>
            </a:extLst>
          </p:cNvPr>
          <p:cNvSpPr/>
          <p:nvPr/>
        </p:nvSpPr>
        <p:spPr>
          <a:xfrm>
            <a:off x="-4762" y="6567487"/>
            <a:ext cx="9172575" cy="342899"/>
          </a:xfrm>
          <a:prstGeom prst="rect">
            <a:avLst/>
          </a:prstGeom>
          <a:solidFill>
            <a:srgbClr val="7D3C4A">
              <a:lumMod val="20000"/>
              <a:lumOff val="80000"/>
            </a:srgbClr>
          </a:solidFill>
        </p:spPr>
        <p:txBody>
          <a:bodyPr lIns="90000" tIns="46800" rIns="90000" bIns="46800" anchor="ctr"/>
          <a:lstStyle/>
          <a:p>
            <a:pPr marL="0" algn="ctr" defTabSz="914400" latinLnBrk="1">
              <a:lnSpc>
                <a:spcPct val="100000"/>
              </a:lnSpc>
              <a:buNone/>
            </a:pPr>
            <a:endParaRPr/>
          </a:p>
        </p:txBody>
      </p:sp>
      <p:sp>
        <p:nvSpPr>
          <p:cNvPr id="7" name="nppt_1576558762634918">
            <a:extLst>
              <a:ext uri="{FF2B5EF4-FFF2-40B4-BE49-F238E27FC236}">
                <a16:creationId xmlns:a16="http://schemas.microsoft.com/office/drawing/2014/main" id="{3C22F8A5-0D77-4614-B3C7-2DED21568B4F}"/>
              </a:ext>
            </a:extLst>
          </p:cNvPr>
          <p:cNvSpPr/>
          <p:nvPr/>
        </p:nvSpPr>
        <p:spPr>
          <a:xfrm>
            <a:off x="-9525" y="0"/>
            <a:ext cx="9153525" cy="409574"/>
          </a:xfrm>
          <a:prstGeom prst="rect">
            <a:avLst/>
          </a:prstGeom>
          <a:solidFill>
            <a:srgbClr val="DEF5FA">
              <a:lumMod val="90000"/>
            </a:srgbClr>
          </a:solidFill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94386"/>
      </p:ext>
    </p:extLst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433</Words>
  <Application>Microsoft Office PowerPoint</Application>
  <PresentationFormat>화면 슬라이드 쇼(4:3)</PresentationFormat>
  <Paragraphs>119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나눔고딕</vt:lpstr>
      <vt:lpstr>Arial</vt:lpstr>
      <vt:lpstr/>
      <vt:lpstr>나의 작은 친구 사이트 기획안</vt:lpstr>
      <vt:lpstr>접속시 뜨는 사이트(랜덤이미지 API 활용)</vt:lpstr>
      <vt:lpstr>나의 작은 고양이</vt:lpstr>
      <vt:lpstr>추천 아이템</vt:lpstr>
      <vt:lpstr>나의 작은 고양이</vt:lpstr>
      <vt:lpstr>Sign Up </vt:lpstr>
      <vt:lpstr>Mypage</vt:lpstr>
      <vt:lpstr>PowerPoint 프레젠테이션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작은 고양이 사이트 기획안</dc:title>
  <dc:creator>쿼칵(paik110012)</dc:creator>
  <cp:lastModifiedBy>MC2702</cp:lastModifiedBy>
  <cp:revision>16</cp:revision>
  <dcterms:created xsi:type="dcterms:W3CDTF">2019-12-17T02:12:19Z</dcterms:created>
  <dcterms:modified xsi:type="dcterms:W3CDTF">2019-12-17T11:55:30Z</dcterms:modified>
</cp:coreProperties>
</file>