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12.5.2022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Web-tekniikat- projekti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Projektin suunnittelu</a:t>
            </a:r>
            <a:endParaRPr lang="fi-FI" dirty="0"/>
          </a:p>
          <a:p>
            <a:r>
              <a:rPr lang="fi-FI" dirty="0">
                <a:cs typeface="Calibri"/>
              </a:rPr>
              <a:t>Päivi Karhumaa</a:t>
            </a:r>
          </a:p>
          <a:p>
            <a:r>
              <a:rPr lang="fi-FI" dirty="0">
                <a:cs typeface="Calibri"/>
              </a:rPr>
              <a:t>TIK22KM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DEE0E1-A5D1-6593-DFF8-AA41C354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Hahmottelu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12D7E4-93D6-8E94-2A8F-9F877128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Aiheena historia</a:t>
            </a:r>
          </a:p>
          <a:p>
            <a:r>
              <a:rPr lang="fi-FI" dirty="0">
                <a:cs typeface="Calibri"/>
              </a:rPr>
              <a:t>Yhdellä sivulla tietoa historiasta</a:t>
            </a:r>
          </a:p>
          <a:p>
            <a:r>
              <a:rPr lang="fi-FI" dirty="0">
                <a:cs typeface="Calibri"/>
              </a:rPr>
              <a:t>Kakkossivulla kuvatehtäviä</a:t>
            </a:r>
          </a:p>
          <a:p>
            <a:r>
              <a:rPr lang="fi-FI" dirty="0">
                <a:cs typeface="Calibri"/>
              </a:rPr>
              <a:t>Kolmossivulla kysymyksiä -&gt; katsotaan, toteutanko tätä</a:t>
            </a:r>
          </a:p>
          <a:p>
            <a:r>
              <a:rPr lang="fi-FI" dirty="0">
                <a:cs typeface="Calibri"/>
              </a:rPr>
              <a:t>Nelossivulla tietoa sivustosta ja tekijästä</a:t>
            </a:r>
          </a:p>
        </p:txBody>
      </p:sp>
    </p:spTree>
    <p:extLst>
      <p:ext uri="{BB962C8B-B14F-4D97-AF65-F5344CB8AC3E}">
        <p14:creationId xmlns:p14="http://schemas.microsoft.com/office/powerpoint/2010/main" val="1094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53D138-F0C8-2E06-2B63-CEA9CA34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Toiminta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FDC7A7-C307-DE2D-DA75-128E7366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Yhtenäinen väriteema ja </a:t>
            </a:r>
            <a:r>
              <a:rPr lang="fi-FI" dirty="0" err="1">
                <a:cs typeface="Calibri"/>
              </a:rPr>
              <a:t>headerit</a:t>
            </a:r>
            <a:r>
              <a:rPr lang="fi-FI" dirty="0">
                <a:cs typeface="Calibri"/>
              </a:rPr>
              <a:t> kaikille sivuille</a:t>
            </a:r>
          </a:p>
          <a:p>
            <a:r>
              <a:rPr lang="fi-FI" dirty="0">
                <a:cs typeface="Calibri"/>
              </a:rPr>
              <a:t>Kuvatehtäviin viisi kuvaa, ilmestyvät yksi kerrallaan</a:t>
            </a:r>
          </a:p>
          <a:p>
            <a:r>
              <a:rPr lang="fi-FI" dirty="0">
                <a:cs typeface="Calibri"/>
              </a:rPr>
              <a:t>Kysymyksiin viisi kysymystä</a:t>
            </a:r>
          </a:p>
          <a:p>
            <a:r>
              <a:rPr lang="fi-FI" dirty="0">
                <a:cs typeface="Calibri"/>
              </a:rPr>
              <a:t>Etusivulle muutama hyvä kuva ja tietoisku</a:t>
            </a:r>
          </a:p>
          <a:p>
            <a:r>
              <a:rPr lang="fi-FI" dirty="0">
                <a:cs typeface="Calibri"/>
              </a:rPr>
              <a:t>Kaikilta sivuilta pääsy toisille sivuille</a:t>
            </a:r>
          </a:p>
          <a:p>
            <a:r>
              <a:rPr lang="fi-FI" dirty="0">
                <a:cs typeface="Calibri"/>
              </a:rPr>
              <a:t>Pienellä näytöllä ei näytetä </a:t>
            </a:r>
            <a:r>
              <a:rPr lang="fi-FI" dirty="0" err="1">
                <a:cs typeface="Calibri"/>
              </a:rPr>
              <a:t>footeria</a:t>
            </a:r>
            <a:r>
              <a:rPr lang="fi-FI" dirty="0">
                <a:cs typeface="Calibri"/>
              </a:rPr>
              <a:t> eikä </a:t>
            </a:r>
            <a:r>
              <a:rPr lang="fi-FI" dirty="0" err="1">
                <a:cs typeface="Calibri"/>
              </a:rPr>
              <a:t>headeria</a:t>
            </a:r>
            <a:r>
              <a:rPr lang="fi-FI" dirty="0">
                <a:cs typeface="Calibri"/>
              </a:rPr>
              <a:t>, </a:t>
            </a:r>
            <a:r>
              <a:rPr lang="fi-FI" dirty="0" err="1">
                <a:cs typeface="Calibri"/>
              </a:rPr>
              <a:t>navbar</a:t>
            </a:r>
            <a:r>
              <a:rPr lang="fi-FI" dirty="0">
                <a:cs typeface="Calibri"/>
              </a:rPr>
              <a:t> yksinkertainen näkymä</a:t>
            </a:r>
          </a:p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6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0A857257-4FBF-48B4-B222-FDE68E81D7CC}"/>
              </a:ext>
            </a:extLst>
          </p:cNvPr>
          <p:cNvSpPr/>
          <p:nvPr/>
        </p:nvSpPr>
        <p:spPr>
          <a:xfrm>
            <a:off x="655320" y="3881120"/>
            <a:ext cx="3515360" cy="250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highlight>
                <a:srgbClr val="00FFFF"/>
              </a:highlight>
            </a:endParaRPr>
          </a:p>
        </p:txBody>
      </p:sp>
      <p:sp>
        <p:nvSpPr>
          <p:cNvPr id="5" name="Kuvaselite: Viiva 4">
            <a:extLst>
              <a:ext uri="{FF2B5EF4-FFF2-40B4-BE49-F238E27FC236}">
                <a16:creationId xmlns:a16="http://schemas.microsoft.com/office/drawing/2014/main" id="{834C4465-1F1F-4E7E-8911-705915BB17F2}"/>
              </a:ext>
            </a:extLst>
          </p:cNvPr>
          <p:cNvSpPr/>
          <p:nvPr/>
        </p:nvSpPr>
        <p:spPr>
          <a:xfrm>
            <a:off x="5029200" y="4724400"/>
            <a:ext cx="6797040" cy="822960"/>
          </a:xfrm>
          <a:prstGeom prst="borderCallout1">
            <a:avLst>
              <a:gd name="adj1" fmla="val 57966"/>
              <a:gd name="adj2" fmla="val 1084"/>
              <a:gd name="adj3" fmla="val 98775"/>
              <a:gd name="adj4" fmla="val -196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Aloita – näppäin isolla ja ensimmäisenä havaittavissa, väri/tyyli valittava hyvin, koska </a:t>
            </a:r>
            <a:r>
              <a:rPr lang="fi-FI" dirty="0" err="1"/>
              <a:t>hover</a:t>
            </a:r>
            <a:r>
              <a:rPr lang="fi-FI" dirty="0"/>
              <a:t> ei toimi kosketusnäytössä. Muu huomiotapa?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194380F1-C611-48B9-9669-64E8DA35842D}"/>
              </a:ext>
            </a:extLst>
          </p:cNvPr>
          <p:cNvSpPr/>
          <p:nvPr/>
        </p:nvSpPr>
        <p:spPr>
          <a:xfrm>
            <a:off x="822960" y="426720"/>
            <a:ext cx="3241040" cy="57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Historia – TIEDÄ TAI ARVAA!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Kuvaselite: Viiva 6">
            <a:extLst>
              <a:ext uri="{FF2B5EF4-FFF2-40B4-BE49-F238E27FC236}">
                <a16:creationId xmlns:a16="http://schemas.microsoft.com/office/drawing/2014/main" id="{46F90267-119C-4BD8-A095-1FE950AEDE32}"/>
              </a:ext>
            </a:extLst>
          </p:cNvPr>
          <p:cNvSpPr/>
          <p:nvPr/>
        </p:nvSpPr>
        <p:spPr>
          <a:xfrm>
            <a:off x="4886960" y="320040"/>
            <a:ext cx="6797040" cy="518160"/>
          </a:xfrm>
          <a:prstGeom prst="borderCallout1">
            <a:avLst>
              <a:gd name="adj1" fmla="val 75893"/>
              <a:gd name="adj2" fmla="val 194"/>
              <a:gd name="adj3" fmla="val 81968"/>
              <a:gd name="adj4" fmla="val -13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Otsikko (yksinkertainen, isommalla kuin tässä?)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3F40C0CA-D9D0-404F-9887-5EAF1E29EB8E}"/>
              </a:ext>
            </a:extLst>
          </p:cNvPr>
          <p:cNvSpPr txBox="1"/>
          <p:nvPr/>
        </p:nvSpPr>
        <p:spPr>
          <a:xfrm>
            <a:off x="4968240" y="205232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Yksinkertainen näkymä, selkeää mistä lähteä liikkeelle</a:t>
            </a:r>
          </a:p>
          <a:p>
            <a:r>
              <a:rPr lang="fi-FI" dirty="0"/>
              <a:t>Tilat kohteiden ympärillä suuntaa-antavat. Tarkoituksena että tilaa on, ja sitä on suunnilleen saman verran kaikkien komponenttien ympärillä. -&gt; tarvitaanko erillistä aloitusta? Olisiko sama jo laittaa alkamaan tehtävä? / Sekoittaako vain jos tässä on kuva? Jos laittaa kuvan sijaan ohjeen: ’Klikkaa alla olevaa näppäintä, niin pääset vastaamaan kysymyksiin.’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6665A186-20B5-4C99-B2E9-EEDDE0D770D4}"/>
              </a:ext>
            </a:extLst>
          </p:cNvPr>
          <p:cNvSpPr/>
          <p:nvPr/>
        </p:nvSpPr>
        <p:spPr>
          <a:xfrm>
            <a:off x="685800" y="1232880"/>
            <a:ext cx="3515360" cy="24180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122D211D-6988-4D3E-93C1-971206172C26}"/>
              </a:ext>
            </a:extLst>
          </p:cNvPr>
          <p:cNvSpPr/>
          <p:nvPr/>
        </p:nvSpPr>
        <p:spPr>
          <a:xfrm>
            <a:off x="4968240" y="1120140"/>
            <a:ext cx="6705600" cy="650240"/>
          </a:xfrm>
          <a:prstGeom prst="borderCallout1">
            <a:avLst>
              <a:gd name="adj1" fmla="val 54036"/>
              <a:gd name="adj2" fmla="val -419"/>
              <a:gd name="adj3" fmla="val 50750"/>
              <a:gd name="adj4" fmla="val -372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Aiheeseen sopiva kuva tai logo, mutta ei liikaa huomiota näppäimeltä</a:t>
            </a:r>
          </a:p>
        </p:txBody>
      </p:sp>
    </p:spTree>
    <p:extLst>
      <p:ext uri="{BB962C8B-B14F-4D97-AF65-F5344CB8AC3E}">
        <p14:creationId xmlns:p14="http://schemas.microsoft.com/office/powerpoint/2010/main" val="82685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0B062F56-A17C-41CE-BBA0-48436B13D2CD}"/>
              </a:ext>
            </a:extLst>
          </p:cNvPr>
          <p:cNvSpPr/>
          <p:nvPr/>
        </p:nvSpPr>
        <p:spPr>
          <a:xfrm>
            <a:off x="335280" y="629920"/>
            <a:ext cx="11684000" cy="608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E41E6CCF-FFF4-4E53-BD6D-6E30A02D5777}"/>
              </a:ext>
            </a:extLst>
          </p:cNvPr>
          <p:cNvSpPr/>
          <p:nvPr/>
        </p:nvSpPr>
        <p:spPr>
          <a:xfrm>
            <a:off x="1239520" y="965200"/>
            <a:ext cx="9753600" cy="1391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HISTORIA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928AF3F9-64E7-4E17-912E-FD6C1FFC7B56}"/>
              </a:ext>
            </a:extLst>
          </p:cNvPr>
          <p:cNvSpPr/>
          <p:nvPr/>
        </p:nvSpPr>
        <p:spPr>
          <a:xfrm>
            <a:off x="1239520" y="2479040"/>
            <a:ext cx="9753600" cy="139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9673A41-187E-4FE7-BFEE-2B080FA4A5FB}"/>
              </a:ext>
            </a:extLst>
          </p:cNvPr>
          <p:cNvSpPr/>
          <p:nvPr/>
        </p:nvSpPr>
        <p:spPr>
          <a:xfrm>
            <a:off x="123952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A29F736-E35D-4499-B550-1E0BA7B9F34E}"/>
              </a:ext>
            </a:extLst>
          </p:cNvPr>
          <p:cNvSpPr/>
          <p:nvPr/>
        </p:nvSpPr>
        <p:spPr>
          <a:xfrm>
            <a:off x="456184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319232F9-6688-4C16-84EA-F0BD83213B99}"/>
              </a:ext>
            </a:extLst>
          </p:cNvPr>
          <p:cNvSpPr/>
          <p:nvPr/>
        </p:nvSpPr>
        <p:spPr>
          <a:xfrm>
            <a:off x="786130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Kuvaselite: Viiva 7">
            <a:extLst>
              <a:ext uri="{FF2B5EF4-FFF2-40B4-BE49-F238E27FC236}">
                <a16:creationId xmlns:a16="http://schemas.microsoft.com/office/drawing/2014/main" id="{611A96BC-DC52-496C-83EA-6877BFBB78FB}"/>
              </a:ext>
            </a:extLst>
          </p:cNvPr>
          <p:cNvSpPr/>
          <p:nvPr/>
        </p:nvSpPr>
        <p:spPr>
          <a:xfrm>
            <a:off x="11160760" y="883920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Otsikko</a:t>
            </a:r>
          </a:p>
        </p:txBody>
      </p:sp>
      <p:sp>
        <p:nvSpPr>
          <p:cNvPr id="9" name="Kuvaselite: Viiva 8">
            <a:extLst>
              <a:ext uri="{FF2B5EF4-FFF2-40B4-BE49-F238E27FC236}">
                <a16:creationId xmlns:a16="http://schemas.microsoft.com/office/drawing/2014/main" id="{C75ECC6B-0D6D-426D-AB4F-2A923081AE9C}"/>
              </a:ext>
            </a:extLst>
          </p:cNvPr>
          <p:cNvSpPr/>
          <p:nvPr/>
        </p:nvSpPr>
        <p:spPr>
          <a:xfrm>
            <a:off x="11160760" y="2216912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Aloitusnäppäin väri/tyyli muuttuu kun kursori </a:t>
            </a:r>
            <a:r>
              <a:rPr lang="fi-FI"/>
              <a:t>päällä.</a:t>
            </a:r>
            <a:endParaRPr lang="fi-FI" dirty="0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8A98FDD0-CC58-436E-94FA-5EDD356BE692}"/>
              </a:ext>
            </a:extLst>
          </p:cNvPr>
          <p:cNvSpPr/>
          <p:nvPr/>
        </p:nvSpPr>
        <p:spPr>
          <a:xfrm>
            <a:off x="11160760" y="4206240"/>
            <a:ext cx="2433320" cy="958088"/>
          </a:xfrm>
          <a:prstGeom prst="borderCallout1">
            <a:avLst>
              <a:gd name="adj1" fmla="val 52684"/>
              <a:gd name="adj2" fmla="val 15049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Aiheeseen liittyviä kuvia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E378052-665F-4744-94C8-4136E30021C2}"/>
              </a:ext>
            </a:extLst>
          </p:cNvPr>
          <p:cNvCxnSpPr>
            <a:cxnSpLocks/>
          </p:cNvCxnSpPr>
          <p:nvPr/>
        </p:nvCxnSpPr>
        <p:spPr>
          <a:xfrm flipH="1">
            <a:off x="7142480" y="4561840"/>
            <a:ext cx="4348480" cy="79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1972F563-1388-4D86-ABFB-12CD2838D6C8}"/>
              </a:ext>
            </a:extLst>
          </p:cNvPr>
          <p:cNvCxnSpPr>
            <a:cxnSpLocks/>
          </p:cNvCxnSpPr>
          <p:nvPr/>
        </p:nvCxnSpPr>
        <p:spPr>
          <a:xfrm flipH="1">
            <a:off x="3942080" y="4399280"/>
            <a:ext cx="7548880" cy="76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2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C88F9F5A-735E-404C-B9C2-BFCEEF0444A5}"/>
              </a:ext>
            </a:extLst>
          </p:cNvPr>
          <p:cNvSpPr/>
          <p:nvPr/>
        </p:nvSpPr>
        <p:spPr>
          <a:xfrm>
            <a:off x="792480" y="235676"/>
            <a:ext cx="3241040" cy="5771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KUKA ON KUVASSA?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Kuvaselite: Viiva 3">
            <a:extLst>
              <a:ext uri="{FF2B5EF4-FFF2-40B4-BE49-F238E27FC236}">
                <a16:creationId xmlns:a16="http://schemas.microsoft.com/office/drawing/2014/main" id="{3BCAB200-FA0A-491F-8BE6-8106C31343FC}"/>
              </a:ext>
            </a:extLst>
          </p:cNvPr>
          <p:cNvSpPr/>
          <p:nvPr/>
        </p:nvSpPr>
        <p:spPr>
          <a:xfrm>
            <a:off x="4917440" y="90388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62659"/>
              <a:gd name="adj4" fmla="val -51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KYSYMYS</a:t>
            </a:r>
          </a:p>
        </p:txBody>
      </p:sp>
      <p:sp>
        <p:nvSpPr>
          <p:cNvPr id="7" name="Kuvaselite: Viiva 6">
            <a:extLst>
              <a:ext uri="{FF2B5EF4-FFF2-40B4-BE49-F238E27FC236}">
                <a16:creationId xmlns:a16="http://schemas.microsoft.com/office/drawing/2014/main" id="{B58E9BE7-D04F-4AB7-B797-707081845A72}"/>
              </a:ext>
            </a:extLst>
          </p:cNvPr>
          <p:cNvSpPr/>
          <p:nvPr/>
        </p:nvSpPr>
        <p:spPr>
          <a:xfrm>
            <a:off x="4879340" y="1290374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62659"/>
              <a:gd name="adj4" fmla="val -51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KUVA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DCA97174-64D4-4DF3-A75D-314E6E6B51F0}"/>
              </a:ext>
            </a:extLst>
          </p:cNvPr>
          <p:cNvSpPr/>
          <p:nvPr/>
        </p:nvSpPr>
        <p:spPr>
          <a:xfrm>
            <a:off x="792480" y="1048476"/>
            <a:ext cx="3241040" cy="241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C603567F-389B-4147-AF50-DC8590DC3BCE}"/>
              </a:ext>
            </a:extLst>
          </p:cNvPr>
          <p:cNvSpPr/>
          <p:nvPr/>
        </p:nvSpPr>
        <p:spPr>
          <a:xfrm>
            <a:off x="792480" y="3702232"/>
            <a:ext cx="324104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74275A46-CFA6-4613-AAAB-2FEAD44F5F46}"/>
              </a:ext>
            </a:extLst>
          </p:cNvPr>
          <p:cNvSpPr/>
          <p:nvPr/>
        </p:nvSpPr>
        <p:spPr>
          <a:xfrm>
            <a:off x="4917439" y="2733039"/>
            <a:ext cx="3026411" cy="1124585"/>
          </a:xfrm>
          <a:prstGeom prst="borderCallout1">
            <a:avLst>
              <a:gd name="adj1" fmla="val 59047"/>
              <a:gd name="adj2" fmla="val 6698"/>
              <a:gd name="adj3" fmla="val 180907"/>
              <a:gd name="adj4" fmla="val -42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trike="sngStrike" dirty="0"/>
              <a:t>VASTAUSKENTTÄ (kirjoitetaan oikea vastaus</a:t>
            </a:r>
            <a:r>
              <a:rPr lang="fi-FI" dirty="0"/>
              <a:t>) muutettu niin, että valitaan valmiista vaihtoehdoista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497E4504-4F25-4FF1-B79B-68D3A86BE623}"/>
              </a:ext>
            </a:extLst>
          </p:cNvPr>
          <p:cNvSpPr/>
          <p:nvPr/>
        </p:nvSpPr>
        <p:spPr>
          <a:xfrm>
            <a:off x="792480" y="4730388"/>
            <a:ext cx="3241040" cy="1284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Kuvaselite: Viiva 11">
            <a:extLst>
              <a:ext uri="{FF2B5EF4-FFF2-40B4-BE49-F238E27FC236}">
                <a16:creationId xmlns:a16="http://schemas.microsoft.com/office/drawing/2014/main" id="{F8BFF660-DBE8-4332-BC5E-5B041BE48211}"/>
              </a:ext>
            </a:extLst>
          </p:cNvPr>
          <p:cNvSpPr/>
          <p:nvPr/>
        </p:nvSpPr>
        <p:spPr>
          <a:xfrm>
            <a:off x="4917440" y="3974556"/>
            <a:ext cx="2814322" cy="695960"/>
          </a:xfrm>
          <a:prstGeom prst="borderCallout1">
            <a:avLst>
              <a:gd name="adj1" fmla="val 59047"/>
              <a:gd name="adj2" fmla="val 6698"/>
              <a:gd name="adj3" fmla="val 180907"/>
              <a:gd name="adj4" fmla="val -42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SEURAAVA- näppäin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8AE356A0-DE64-C22C-37CC-AE6DB7F86385}"/>
              </a:ext>
            </a:extLst>
          </p:cNvPr>
          <p:cNvSpPr txBox="1"/>
          <p:nvPr/>
        </p:nvSpPr>
        <p:spPr>
          <a:xfrm>
            <a:off x="7731759" y="90387"/>
            <a:ext cx="3348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206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231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173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i-FI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113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167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241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225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151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174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i-FI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i-FI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6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0B062F56-A17C-41CE-BBA0-48436B13D2CD}"/>
              </a:ext>
            </a:extLst>
          </p:cNvPr>
          <p:cNvSpPr/>
          <p:nvPr/>
        </p:nvSpPr>
        <p:spPr>
          <a:xfrm>
            <a:off x="254000" y="690880"/>
            <a:ext cx="11684000" cy="608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9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27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237</Words>
  <Application>Microsoft Office PowerPoint</Application>
  <PresentationFormat>Laajakuva</PresentationFormat>
  <Paragraphs>35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Office-teema</vt:lpstr>
      <vt:lpstr>Web-tekniikat- projekti</vt:lpstr>
      <vt:lpstr>Hahmottelu</vt:lpstr>
      <vt:lpstr>Toiminta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Päivi Karhumaa</dc:creator>
  <cp:lastModifiedBy>Päivi Karhumaa</cp:lastModifiedBy>
  <cp:revision>78</cp:revision>
  <dcterms:created xsi:type="dcterms:W3CDTF">2022-04-23T07:51:27Z</dcterms:created>
  <dcterms:modified xsi:type="dcterms:W3CDTF">2022-05-12T09:31:50Z</dcterms:modified>
</cp:coreProperties>
</file>