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90548-3322-401E-9963-1B900603E226}" v="480" dt="2022-04-23T08:07:29.045"/>
    <p1510:client id="{9265BD63-F028-41AA-B964-165FBECB6BD6}" v="24" dt="2022-04-23T08:45:11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äivi Karhumaa" userId="9c1c24ce7b3434a2" providerId="LiveId" clId="{9265BD63-F028-41AA-B964-165FBECB6BD6}"/>
    <pc:docChg chg="undo custSel addSld delSld modSld">
      <pc:chgData name="päivi Karhumaa" userId="9c1c24ce7b3434a2" providerId="LiveId" clId="{9265BD63-F028-41AA-B964-165FBECB6BD6}" dt="2022-04-23T08:49:49.324" v="1337" actId="20577"/>
      <pc:docMkLst>
        <pc:docMk/>
      </pc:docMkLst>
      <pc:sldChg chg="addSp delSp modSp mod">
        <pc:chgData name="päivi Karhumaa" userId="9c1c24ce7b3434a2" providerId="LiveId" clId="{9265BD63-F028-41AA-B964-165FBECB6BD6}" dt="2022-04-23T08:48:48.167" v="1296" actId="313"/>
        <pc:sldMkLst>
          <pc:docMk/>
          <pc:sldMk cId="826859197" sldId="257"/>
        </pc:sldMkLst>
        <pc:spChg chg="add mod">
          <ac:chgData name="päivi Karhumaa" userId="9c1c24ce7b3434a2" providerId="LiveId" clId="{9265BD63-F028-41AA-B964-165FBECB6BD6}" dt="2022-04-23T08:16:36.573" v="41" actId="20577"/>
          <ac:spMkLst>
            <pc:docMk/>
            <pc:sldMk cId="826859197" sldId="257"/>
            <ac:spMk id="2" creationId="{B595C01B-4ECE-4F52-950E-A21572EF0E09}"/>
          </ac:spMkLst>
        </pc:spChg>
        <pc:spChg chg="add mod">
          <ac:chgData name="päivi Karhumaa" userId="9c1c24ce7b3434a2" providerId="LiveId" clId="{9265BD63-F028-41AA-B964-165FBECB6BD6}" dt="2022-04-23T08:46:08.917" v="1030" actId="1076"/>
          <ac:spMkLst>
            <pc:docMk/>
            <pc:sldMk cId="826859197" sldId="257"/>
            <ac:spMk id="3" creationId="{0A857257-4FBF-48B4-B222-FDE68E81D7CC}"/>
          </ac:spMkLst>
        </pc:spChg>
        <pc:spChg chg="add del mod">
          <ac:chgData name="päivi Karhumaa" userId="9c1c24ce7b3434a2" providerId="LiveId" clId="{9265BD63-F028-41AA-B964-165FBECB6BD6}" dt="2022-04-23T08:17:11.843" v="46" actId="478"/>
          <ac:spMkLst>
            <pc:docMk/>
            <pc:sldMk cId="826859197" sldId="257"/>
            <ac:spMk id="4" creationId="{E1AD8C4E-D3C8-4584-97C3-88F68EF5D808}"/>
          </ac:spMkLst>
        </pc:spChg>
        <pc:spChg chg="add mod">
          <ac:chgData name="päivi Karhumaa" userId="9c1c24ce7b3434a2" providerId="LiveId" clId="{9265BD63-F028-41AA-B964-165FBECB6BD6}" dt="2022-04-23T08:46:15.599" v="1031" actId="1076"/>
          <ac:spMkLst>
            <pc:docMk/>
            <pc:sldMk cId="826859197" sldId="257"/>
            <ac:spMk id="5" creationId="{834C4465-1F1F-4E7E-8911-705915BB17F2}"/>
          </ac:spMkLst>
        </pc:spChg>
        <pc:spChg chg="add mod">
          <ac:chgData name="päivi Karhumaa" userId="9c1c24ce7b3434a2" providerId="LiveId" clId="{9265BD63-F028-41AA-B964-165FBECB6BD6}" dt="2022-04-23T08:48:27.210" v="1292" actId="20577"/>
          <ac:spMkLst>
            <pc:docMk/>
            <pc:sldMk cId="826859197" sldId="257"/>
            <ac:spMk id="6" creationId="{194380F1-C611-48B9-9669-64E8DA35842D}"/>
          </ac:spMkLst>
        </pc:spChg>
        <pc:spChg chg="add mod">
          <ac:chgData name="päivi Karhumaa" userId="9c1c24ce7b3434a2" providerId="LiveId" clId="{9265BD63-F028-41AA-B964-165FBECB6BD6}" dt="2022-04-23T08:21:42.064" v="221" actId="20577"/>
          <ac:spMkLst>
            <pc:docMk/>
            <pc:sldMk cId="826859197" sldId="257"/>
            <ac:spMk id="7" creationId="{46F90267-119C-4BD8-A095-1FE950AEDE32}"/>
          </ac:spMkLst>
        </pc:spChg>
        <pc:spChg chg="add mod">
          <ac:chgData name="päivi Karhumaa" userId="9c1c24ce7b3434a2" providerId="LiveId" clId="{9265BD63-F028-41AA-B964-165FBECB6BD6}" dt="2022-04-23T08:48:48.167" v="1296" actId="313"/>
          <ac:spMkLst>
            <pc:docMk/>
            <pc:sldMk cId="826859197" sldId="257"/>
            <ac:spMk id="8" creationId="{3F40C0CA-D9D0-404F-9887-5EAF1E29EB8E}"/>
          </ac:spMkLst>
        </pc:spChg>
        <pc:spChg chg="add mod">
          <ac:chgData name="päivi Karhumaa" userId="9c1c24ce7b3434a2" providerId="LiveId" clId="{9265BD63-F028-41AA-B964-165FBECB6BD6}" dt="2022-04-23T08:48:19.565" v="1277" actId="1076"/>
          <ac:spMkLst>
            <pc:docMk/>
            <pc:sldMk cId="826859197" sldId="257"/>
            <ac:spMk id="9" creationId="{6665A186-20B5-4C99-B2E9-EEDDE0D770D4}"/>
          </ac:spMkLst>
        </pc:spChg>
        <pc:spChg chg="add mod">
          <ac:chgData name="päivi Karhumaa" userId="9c1c24ce7b3434a2" providerId="LiveId" clId="{9265BD63-F028-41AA-B964-165FBECB6BD6}" dt="2022-04-23T08:46:34.023" v="1032" actId="1076"/>
          <ac:spMkLst>
            <pc:docMk/>
            <pc:sldMk cId="826859197" sldId="257"/>
            <ac:spMk id="10" creationId="{122D211D-6988-4D3E-93C1-971206172C26}"/>
          </ac:spMkLst>
        </pc:spChg>
      </pc:sldChg>
      <pc:sldChg chg="addSp delSp modSp add mod">
        <pc:chgData name="päivi Karhumaa" userId="9c1c24ce7b3434a2" providerId="LiveId" clId="{9265BD63-F028-41AA-B964-165FBECB6BD6}" dt="2022-04-23T08:49:07.985" v="1298" actId="1076"/>
        <pc:sldMkLst>
          <pc:docMk/>
          <pc:sldMk cId="4100462614" sldId="260"/>
        </pc:sldMkLst>
        <pc:spChg chg="mod">
          <ac:chgData name="päivi Karhumaa" userId="9c1c24ce7b3434a2" providerId="LiveId" clId="{9265BD63-F028-41AA-B964-165FBECB6BD6}" dt="2022-04-23T08:40:40.728" v="878" actId="1076"/>
          <ac:spMkLst>
            <pc:docMk/>
            <pc:sldMk cId="4100462614" sldId="260"/>
            <ac:spMk id="2" creationId="{B595C01B-4ECE-4F52-950E-A21572EF0E09}"/>
          </ac:spMkLst>
        </pc:spChg>
        <pc:spChg chg="add mod">
          <ac:chgData name="päivi Karhumaa" userId="9c1c24ce7b3434a2" providerId="LiveId" clId="{9265BD63-F028-41AA-B964-165FBECB6BD6}" dt="2022-04-23T08:43:18.161" v="946" actId="14100"/>
          <ac:spMkLst>
            <pc:docMk/>
            <pc:sldMk cId="4100462614" sldId="260"/>
            <ac:spMk id="3" creationId="{C88F9F5A-735E-404C-B9C2-BFCEEF0444A5}"/>
          </ac:spMkLst>
        </pc:spChg>
        <pc:spChg chg="add mod">
          <ac:chgData name="päivi Karhumaa" userId="9c1c24ce7b3434a2" providerId="LiveId" clId="{9265BD63-F028-41AA-B964-165FBECB6BD6}" dt="2022-04-23T08:49:05.315" v="1297" actId="1076"/>
          <ac:spMkLst>
            <pc:docMk/>
            <pc:sldMk cId="4100462614" sldId="260"/>
            <ac:spMk id="4" creationId="{3BCAB200-FA0A-491F-8BE6-8106C31343FC}"/>
          </ac:spMkLst>
        </pc:spChg>
        <pc:spChg chg="add del mod">
          <ac:chgData name="päivi Karhumaa" userId="9c1c24ce7b3434a2" providerId="LiveId" clId="{9265BD63-F028-41AA-B964-165FBECB6BD6}" dt="2022-04-23T08:40:41.362" v="879" actId="33987"/>
          <ac:spMkLst>
            <pc:docMk/>
            <pc:sldMk cId="4100462614" sldId="260"/>
            <ac:spMk id="5" creationId="{C1C72EC3-2C7A-4B78-AE15-CBE067E50B5A}"/>
          </ac:spMkLst>
        </pc:spChg>
        <pc:spChg chg="add del mod">
          <ac:chgData name="päivi Karhumaa" userId="9c1c24ce7b3434a2" providerId="LiveId" clId="{9265BD63-F028-41AA-B964-165FBECB6BD6}" dt="2022-04-23T08:41:54.964" v="929" actId="478"/>
          <ac:spMkLst>
            <pc:docMk/>
            <pc:sldMk cId="4100462614" sldId="260"/>
            <ac:spMk id="6" creationId="{FE51155C-A046-467F-9573-5C73F3FC3E86}"/>
          </ac:spMkLst>
        </pc:spChg>
        <pc:spChg chg="add mod">
          <ac:chgData name="päivi Karhumaa" userId="9c1c24ce7b3434a2" providerId="LiveId" clId="{9265BD63-F028-41AA-B964-165FBECB6BD6}" dt="2022-04-23T08:49:07.985" v="1298" actId="1076"/>
          <ac:spMkLst>
            <pc:docMk/>
            <pc:sldMk cId="4100462614" sldId="260"/>
            <ac:spMk id="7" creationId="{B58E9BE7-D04F-4AB7-B797-707081845A72}"/>
          </ac:spMkLst>
        </pc:spChg>
        <pc:spChg chg="add mod">
          <ac:chgData name="päivi Karhumaa" userId="9c1c24ce7b3434a2" providerId="LiveId" clId="{9265BD63-F028-41AA-B964-165FBECB6BD6}" dt="2022-04-23T08:43:21.440" v="947" actId="1076"/>
          <ac:spMkLst>
            <pc:docMk/>
            <pc:sldMk cId="4100462614" sldId="260"/>
            <ac:spMk id="8" creationId="{DCA97174-64D4-4DF3-A75D-314E6E6B51F0}"/>
          </ac:spMkLst>
        </pc:spChg>
        <pc:spChg chg="add mod">
          <ac:chgData name="päivi Karhumaa" userId="9c1c24ce7b3434a2" providerId="LiveId" clId="{9265BD63-F028-41AA-B964-165FBECB6BD6}" dt="2022-04-23T08:44:18.296" v="1001" actId="13926"/>
          <ac:spMkLst>
            <pc:docMk/>
            <pc:sldMk cId="4100462614" sldId="260"/>
            <ac:spMk id="9" creationId="{C603567F-389B-4147-AF50-DC8590DC3BCE}"/>
          </ac:spMkLst>
        </pc:spChg>
        <pc:spChg chg="add mod">
          <ac:chgData name="päivi Karhumaa" userId="9c1c24ce7b3434a2" providerId="LiveId" clId="{9265BD63-F028-41AA-B964-165FBECB6BD6}" dt="2022-04-23T08:44:08.602" v="1000" actId="14100"/>
          <ac:spMkLst>
            <pc:docMk/>
            <pc:sldMk cId="4100462614" sldId="260"/>
            <ac:spMk id="10" creationId="{74275A46-CFA6-4613-AAAB-2FEAD44F5F46}"/>
          </ac:spMkLst>
        </pc:spChg>
        <pc:spChg chg="add mod">
          <ac:chgData name="päivi Karhumaa" userId="9c1c24ce7b3434a2" providerId="LiveId" clId="{9265BD63-F028-41AA-B964-165FBECB6BD6}" dt="2022-04-23T08:45:40.276" v="1025" actId="207"/>
          <ac:spMkLst>
            <pc:docMk/>
            <pc:sldMk cId="4100462614" sldId="260"/>
            <ac:spMk id="11" creationId="{497E4504-4F25-4FF1-B79B-68D3A86BE623}"/>
          </ac:spMkLst>
        </pc:spChg>
        <pc:spChg chg="add mod">
          <ac:chgData name="päivi Karhumaa" userId="9c1c24ce7b3434a2" providerId="LiveId" clId="{9265BD63-F028-41AA-B964-165FBECB6BD6}" dt="2022-04-23T08:45:30.992" v="1024" actId="20577"/>
          <ac:spMkLst>
            <pc:docMk/>
            <pc:sldMk cId="4100462614" sldId="260"/>
            <ac:spMk id="12" creationId="{F8BFF660-DBE8-4332-BC5E-5B041BE48211}"/>
          </ac:spMkLst>
        </pc:spChg>
      </pc:sldChg>
      <pc:sldChg chg="add">
        <pc:chgData name="päivi Karhumaa" userId="9c1c24ce7b3434a2" providerId="LiveId" clId="{9265BD63-F028-41AA-B964-165FBECB6BD6}" dt="2022-04-23T08:13:54.683" v="4" actId="2890"/>
        <pc:sldMkLst>
          <pc:docMk/>
          <pc:sldMk cId="1512752993" sldId="261"/>
        </pc:sldMkLst>
      </pc:sldChg>
      <pc:sldChg chg="addSp delSp modSp new mod">
        <pc:chgData name="päivi Karhumaa" userId="9c1c24ce7b3434a2" providerId="LiveId" clId="{9265BD63-F028-41AA-B964-165FBECB6BD6}" dt="2022-04-23T08:49:49.324" v="1337" actId="20577"/>
        <pc:sldMkLst>
          <pc:docMk/>
          <pc:sldMk cId="3021627228" sldId="262"/>
        </pc:sldMkLst>
        <pc:spChg chg="add mod">
          <ac:chgData name="päivi Karhumaa" userId="9c1c24ce7b3434a2" providerId="LiveId" clId="{9265BD63-F028-41AA-B964-165FBECB6BD6}" dt="2022-04-23T08:27:48.491" v="553" actId="1076"/>
          <ac:spMkLst>
            <pc:docMk/>
            <pc:sldMk cId="3021627228" sldId="262"/>
            <ac:spMk id="2" creationId="{0B062F56-A17C-41CE-BBA0-48436B13D2CD}"/>
          </ac:spMkLst>
        </pc:spChg>
        <pc:spChg chg="add mod">
          <ac:chgData name="päivi Karhumaa" userId="9c1c24ce7b3434a2" providerId="LiveId" clId="{9265BD63-F028-41AA-B964-165FBECB6BD6}" dt="2022-04-23T08:27:28.602" v="548" actId="14100"/>
          <ac:spMkLst>
            <pc:docMk/>
            <pc:sldMk cId="3021627228" sldId="262"/>
            <ac:spMk id="3" creationId="{E41E6CCF-FFF4-4E53-BD6D-6E30A02D5777}"/>
          </ac:spMkLst>
        </pc:spChg>
        <pc:spChg chg="add mod">
          <ac:chgData name="päivi Karhumaa" userId="9c1c24ce7b3434a2" providerId="LiveId" clId="{9265BD63-F028-41AA-B964-165FBECB6BD6}" dt="2022-04-23T08:29:27.878" v="615" actId="14100"/>
          <ac:spMkLst>
            <pc:docMk/>
            <pc:sldMk cId="3021627228" sldId="262"/>
            <ac:spMk id="4" creationId="{928AF3F9-64E7-4E17-912E-FD6C1FFC7B56}"/>
          </ac:spMkLst>
        </pc:spChg>
        <pc:spChg chg="add mod">
          <ac:chgData name="päivi Karhumaa" userId="9c1c24ce7b3434a2" providerId="LiveId" clId="{9265BD63-F028-41AA-B964-165FBECB6BD6}" dt="2022-04-23T08:31:37.802" v="630" actId="14100"/>
          <ac:spMkLst>
            <pc:docMk/>
            <pc:sldMk cId="3021627228" sldId="262"/>
            <ac:spMk id="5" creationId="{E9673A41-187E-4FE7-BFEE-2B080FA4A5FB}"/>
          </ac:spMkLst>
        </pc:spChg>
        <pc:spChg chg="add mod">
          <ac:chgData name="päivi Karhumaa" userId="9c1c24ce7b3434a2" providerId="LiveId" clId="{9265BD63-F028-41AA-B964-165FBECB6BD6}" dt="2022-04-23T08:31:57.890" v="635" actId="1076"/>
          <ac:spMkLst>
            <pc:docMk/>
            <pc:sldMk cId="3021627228" sldId="262"/>
            <ac:spMk id="6" creationId="{7A29F736-E35D-4499-B550-1E0BA7B9F34E}"/>
          </ac:spMkLst>
        </pc:spChg>
        <pc:spChg chg="add mod">
          <ac:chgData name="päivi Karhumaa" userId="9c1c24ce7b3434a2" providerId="LiveId" clId="{9265BD63-F028-41AA-B964-165FBECB6BD6}" dt="2022-04-23T08:34:03.657" v="674" actId="1076"/>
          <ac:spMkLst>
            <pc:docMk/>
            <pc:sldMk cId="3021627228" sldId="262"/>
            <ac:spMk id="7" creationId="{319232F9-6688-4C16-84EA-F0BD83213B99}"/>
          </ac:spMkLst>
        </pc:spChg>
        <pc:spChg chg="add mod">
          <ac:chgData name="päivi Karhumaa" userId="9c1c24ce7b3434a2" providerId="LiveId" clId="{9265BD63-F028-41AA-B964-165FBECB6BD6}" dt="2022-04-23T08:32:41.956" v="648" actId="20577"/>
          <ac:spMkLst>
            <pc:docMk/>
            <pc:sldMk cId="3021627228" sldId="262"/>
            <ac:spMk id="8" creationId="{611A96BC-DC52-496C-83EA-6877BFBB78FB}"/>
          </ac:spMkLst>
        </pc:spChg>
        <pc:spChg chg="add mod">
          <ac:chgData name="päivi Karhumaa" userId="9c1c24ce7b3434a2" providerId="LiveId" clId="{9265BD63-F028-41AA-B964-165FBECB6BD6}" dt="2022-04-23T08:49:49.324" v="1337" actId="20577"/>
          <ac:spMkLst>
            <pc:docMk/>
            <pc:sldMk cId="3021627228" sldId="262"/>
            <ac:spMk id="9" creationId="{C75ECC6B-0D6D-426D-AB4F-2A923081AE9C}"/>
          </ac:spMkLst>
        </pc:spChg>
        <pc:spChg chg="add mod">
          <ac:chgData name="päivi Karhumaa" userId="9c1c24ce7b3434a2" providerId="LiveId" clId="{9265BD63-F028-41AA-B964-165FBECB6BD6}" dt="2022-04-23T08:35:10.482" v="709" actId="20577"/>
          <ac:spMkLst>
            <pc:docMk/>
            <pc:sldMk cId="3021627228" sldId="262"/>
            <ac:spMk id="10" creationId="{8A98FDD0-CC58-436E-94FA-5EDD356BE692}"/>
          </ac:spMkLst>
        </pc:spChg>
        <pc:spChg chg="add del mod">
          <ac:chgData name="päivi Karhumaa" userId="9c1c24ce7b3434a2" providerId="LiveId" clId="{9265BD63-F028-41AA-B964-165FBECB6BD6}" dt="2022-04-23T08:33:42.525" v="670" actId="21"/>
          <ac:spMkLst>
            <pc:docMk/>
            <pc:sldMk cId="3021627228" sldId="262"/>
            <ac:spMk id="11" creationId="{1003DAC9-6E6E-4684-9816-52B032659FFC}"/>
          </ac:spMkLst>
        </pc:spChg>
        <pc:spChg chg="add del mod">
          <ac:chgData name="päivi Karhumaa" userId="9c1c24ce7b3434a2" providerId="LiveId" clId="{9265BD63-F028-41AA-B964-165FBECB6BD6}" dt="2022-04-23T08:34:17.781" v="677" actId="21"/>
          <ac:spMkLst>
            <pc:docMk/>
            <pc:sldMk cId="3021627228" sldId="262"/>
            <ac:spMk id="15" creationId="{5422FED6-E3D7-42D9-8399-23C9C2757D6C}"/>
          </ac:spMkLst>
        </pc:spChg>
        <pc:spChg chg="add del mod">
          <ac:chgData name="päivi Karhumaa" userId="9c1c24ce7b3434a2" providerId="LiveId" clId="{9265BD63-F028-41AA-B964-165FBECB6BD6}" dt="2022-04-23T08:34:26.825" v="679"/>
          <ac:spMkLst>
            <pc:docMk/>
            <pc:sldMk cId="3021627228" sldId="262"/>
            <ac:spMk id="16" creationId="{746CAA0D-C78B-43A7-9434-F0F0811075B3}"/>
          </ac:spMkLst>
        </pc:spChg>
        <pc:cxnChg chg="add mod">
          <ac:chgData name="päivi Karhumaa" userId="9c1c24ce7b3434a2" providerId="LiveId" clId="{9265BD63-F028-41AA-B964-165FBECB6BD6}" dt="2022-04-23T08:34:48.610" v="682" actId="14100"/>
          <ac:cxnSpMkLst>
            <pc:docMk/>
            <pc:sldMk cId="3021627228" sldId="262"/>
            <ac:cxnSpMk id="13" creationId="{1E378052-665F-4744-94C8-4136E30021C2}"/>
          </ac:cxnSpMkLst>
        </pc:cxnChg>
        <pc:cxnChg chg="add mod">
          <ac:chgData name="päivi Karhumaa" userId="9c1c24ce7b3434a2" providerId="LiveId" clId="{9265BD63-F028-41AA-B964-165FBECB6BD6}" dt="2022-04-23T08:34:51.186" v="683" actId="14100"/>
          <ac:cxnSpMkLst>
            <pc:docMk/>
            <pc:sldMk cId="3021627228" sldId="262"/>
            <ac:cxnSpMk id="18" creationId="{1972F563-1388-4D86-ABFB-12CD2838D6C8}"/>
          </ac:cxnSpMkLst>
        </pc:cxnChg>
      </pc:sldChg>
      <pc:sldChg chg="add del">
        <pc:chgData name="päivi Karhumaa" userId="9c1c24ce7b3434a2" providerId="LiveId" clId="{9265BD63-F028-41AA-B964-165FBECB6BD6}" dt="2022-04-23T08:16:16.113" v="36"/>
        <pc:sldMkLst>
          <pc:docMk/>
          <pc:sldMk cId="3023106556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23.4.2022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23.4.2022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23.4.2022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23.4.2022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23.4.2022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23.4.2022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23.4.2022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23.4.2022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23.4.2022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23.4.2022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23.4.2022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23.4.2022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>
                <a:cs typeface="Calibri Light"/>
              </a:rPr>
              <a:t>Web-projekti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>
                <a:cs typeface="Calibri"/>
              </a:rPr>
              <a:t>Projektin suunnittelu</a:t>
            </a:r>
            <a:endParaRPr lang="fi-FI" dirty="0"/>
          </a:p>
          <a:p>
            <a:r>
              <a:rPr lang="fi-FI" dirty="0">
                <a:cs typeface="Calibri"/>
              </a:rPr>
              <a:t>Päivi Karhumaa</a:t>
            </a:r>
          </a:p>
          <a:p>
            <a:r>
              <a:rPr lang="fi-FI" dirty="0">
                <a:cs typeface="Calibri"/>
              </a:rPr>
              <a:t>TIK22KM</a:t>
            </a:r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4DEE0E1-A5D1-6593-DFF8-AA41C354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cs typeface="Calibri Light"/>
              </a:rPr>
              <a:t>Hahmottelu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312D7E4-93D6-8E94-2A8F-9F8771289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>
                <a:cs typeface="Calibri"/>
              </a:rPr>
              <a:t>Aiheena luonto, kasvit ja eläimet -&gt; rajataan koskemaan aihetta 'suomalaiset luonnonvaraiset eläimet' </a:t>
            </a:r>
          </a:p>
          <a:p>
            <a:r>
              <a:rPr lang="fi-FI" dirty="0">
                <a:cs typeface="Calibri"/>
              </a:rPr>
              <a:t>Tunnistustehtäviä, kuvat</a:t>
            </a:r>
          </a:p>
          <a:p>
            <a:r>
              <a:rPr lang="fi-FI" dirty="0">
                <a:cs typeface="Calibri"/>
              </a:rPr>
              <a:t>Yhteinen värimaailma ja tyyli pääsivun kanssa</a:t>
            </a:r>
          </a:p>
          <a:p>
            <a:r>
              <a:rPr lang="fi-FI" dirty="0">
                <a:cs typeface="Calibri"/>
              </a:rPr>
              <a:t>Pääsivulta klikkaamalla pääse tälle sivulle</a:t>
            </a:r>
          </a:p>
          <a:p>
            <a:endParaRPr lang="fi-FI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48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B53D138-F0C8-2E06-2B63-CEA9CA34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cs typeface="Calibri Light"/>
              </a:rPr>
              <a:t>Toiminta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5FDC7A7-C307-DE2D-DA75-128E73661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>
                <a:cs typeface="Calibri"/>
              </a:rPr>
              <a:t>Olisiko kaikki kuvat vai yksi kerrallaan näkyvissä? Miten tulevat esille? -&gt; yksi kuva kerrallaan, kun klikkaa 'seuraava' -nappia</a:t>
            </a:r>
          </a:p>
          <a:p>
            <a:r>
              <a:rPr lang="fi-FI" dirty="0">
                <a:cs typeface="Calibri"/>
              </a:rPr>
              <a:t>Olisiko viisi kuvaa hyvä määrä? -&gt; joo, mutta onnistuisi varmaan niin että arpoo useammasta kuvasta ettei olisi aina samat?</a:t>
            </a:r>
          </a:p>
          <a:p>
            <a:r>
              <a:rPr lang="fi-FI" dirty="0">
                <a:cs typeface="Calibri"/>
              </a:rPr>
              <a:t>Kun kuvassa on vaihtoehtoinen kuvaus, kuinka se tehdään että vastaaja voi silti osallistua eikä kuvaus "pilaa" tehtävää?  -&gt; esim. 'Kuvassa on pörröinen, punaruskea eläin, jolla on paksu tuuhea häntä'</a:t>
            </a:r>
          </a:p>
        </p:txBody>
      </p:sp>
    </p:spTree>
    <p:extLst>
      <p:ext uri="{BB962C8B-B14F-4D97-AF65-F5344CB8AC3E}">
        <p14:creationId xmlns:p14="http://schemas.microsoft.com/office/powerpoint/2010/main" val="93364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B595C01B-4ECE-4F52-950E-A21572EF0E09}"/>
              </a:ext>
            </a:extLst>
          </p:cNvPr>
          <p:cNvSpPr/>
          <p:nvPr/>
        </p:nvSpPr>
        <p:spPr>
          <a:xfrm>
            <a:off x="365760" y="0"/>
            <a:ext cx="4094480" cy="6858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3" name="Suorakulmio: Pyöristetyt kulmat 2">
            <a:extLst>
              <a:ext uri="{FF2B5EF4-FFF2-40B4-BE49-F238E27FC236}">
                <a16:creationId xmlns:a16="http://schemas.microsoft.com/office/drawing/2014/main" id="{0A857257-4FBF-48B4-B222-FDE68E81D7CC}"/>
              </a:ext>
            </a:extLst>
          </p:cNvPr>
          <p:cNvSpPr/>
          <p:nvPr/>
        </p:nvSpPr>
        <p:spPr>
          <a:xfrm>
            <a:off x="655320" y="3881120"/>
            <a:ext cx="3515360" cy="2509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Kuvaselite: Viiva 4">
            <a:extLst>
              <a:ext uri="{FF2B5EF4-FFF2-40B4-BE49-F238E27FC236}">
                <a16:creationId xmlns:a16="http://schemas.microsoft.com/office/drawing/2014/main" id="{834C4465-1F1F-4E7E-8911-705915BB17F2}"/>
              </a:ext>
            </a:extLst>
          </p:cNvPr>
          <p:cNvSpPr/>
          <p:nvPr/>
        </p:nvSpPr>
        <p:spPr>
          <a:xfrm>
            <a:off x="5029200" y="4724400"/>
            <a:ext cx="6797040" cy="822960"/>
          </a:xfrm>
          <a:prstGeom prst="borderCallout1">
            <a:avLst>
              <a:gd name="adj1" fmla="val 57966"/>
              <a:gd name="adj2" fmla="val 1084"/>
              <a:gd name="adj3" fmla="val 98775"/>
              <a:gd name="adj4" fmla="val -1964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Aloita – näppäin isolla ja ensimmäisenä havaittavissa, väri/tyyli valittava hyvin, koska </a:t>
            </a:r>
            <a:r>
              <a:rPr lang="fi-FI" dirty="0" err="1"/>
              <a:t>hover</a:t>
            </a:r>
            <a:r>
              <a:rPr lang="fi-FI" dirty="0"/>
              <a:t> ei toimi kosketusnäytössä. Muu huomiotapa?</a:t>
            </a: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194380F1-C611-48B9-9669-64E8DA35842D}"/>
              </a:ext>
            </a:extLst>
          </p:cNvPr>
          <p:cNvSpPr/>
          <p:nvPr/>
        </p:nvSpPr>
        <p:spPr>
          <a:xfrm>
            <a:off x="822960" y="426720"/>
            <a:ext cx="3241040" cy="57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ELÄINVISA – TIEDÄ TAI ARVAA!</a:t>
            </a:r>
            <a:endParaRPr lang="fi-FI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Kuvaselite: Viiva 6">
            <a:extLst>
              <a:ext uri="{FF2B5EF4-FFF2-40B4-BE49-F238E27FC236}">
                <a16:creationId xmlns:a16="http://schemas.microsoft.com/office/drawing/2014/main" id="{46F90267-119C-4BD8-A095-1FE950AEDE32}"/>
              </a:ext>
            </a:extLst>
          </p:cNvPr>
          <p:cNvSpPr/>
          <p:nvPr/>
        </p:nvSpPr>
        <p:spPr>
          <a:xfrm>
            <a:off x="4886960" y="320040"/>
            <a:ext cx="6797040" cy="518160"/>
          </a:xfrm>
          <a:prstGeom prst="borderCallout1">
            <a:avLst>
              <a:gd name="adj1" fmla="val 75893"/>
              <a:gd name="adj2" fmla="val 194"/>
              <a:gd name="adj3" fmla="val 81968"/>
              <a:gd name="adj4" fmla="val -139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Otsikko (yksinkertainen, isommalla kuin tässä?)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3F40C0CA-D9D0-404F-9887-5EAF1E29EB8E}"/>
              </a:ext>
            </a:extLst>
          </p:cNvPr>
          <p:cNvSpPr txBox="1"/>
          <p:nvPr/>
        </p:nvSpPr>
        <p:spPr>
          <a:xfrm>
            <a:off x="4968240" y="2052320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Yksinkertainen näkymä, selkeää mistä lähteä liikkeelle</a:t>
            </a:r>
          </a:p>
          <a:p>
            <a:r>
              <a:rPr lang="fi-FI" dirty="0"/>
              <a:t>Tilat kohteiden ympärillä suuntaa-antavat. Tarkoituksena että tilaa on, ja sitä on suunnilleen saman verran kaikkien komponenttien ympärillä. -&gt; tarvitaanko erillistä aloitusta? Olisiko sama jo laittaa alkamaan tehtävä? / Sekoittaako vain jos tässä on kuva? Jos laittaa kuvan sijaan ohjeen: ’Klikkaa alla olevaa näppäintä, niin pääset vastaamaan kysymyksiin.’</a:t>
            </a:r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6665A186-20B5-4C99-B2E9-EEDDE0D770D4}"/>
              </a:ext>
            </a:extLst>
          </p:cNvPr>
          <p:cNvSpPr/>
          <p:nvPr/>
        </p:nvSpPr>
        <p:spPr>
          <a:xfrm>
            <a:off x="685800" y="1232880"/>
            <a:ext cx="3515360" cy="241808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Kuvaselite: Viiva 9">
            <a:extLst>
              <a:ext uri="{FF2B5EF4-FFF2-40B4-BE49-F238E27FC236}">
                <a16:creationId xmlns:a16="http://schemas.microsoft.com/office/drawing/2014/main" id="{122D211D-6988-4D3E-93C1-971206172C26}"/>
              </a:ext>
            </a:extLst>
          </p:cNvPr>
          <p:cNvSpPr/>
          <p:nvPr/>
        </p:nvSpPr>
        <p:spPr>
          <a:xfrm>
            <a:off x="4968240" y="1120140"/>
            <a:ext cx="6705600" cy="650240"/>
          </a:xfrm>
          <a:prstGeom prst="borderCallout1">
            <a:avLst>
              <a:gd name="adj1" fmla="val 54036"/>
              <a:gd name="adj2" fmla="val -419"/>
              <a:gd name="adj3" fmla="val 50750"/>
              <a:gd name="adj4" fmla="val -3725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Aiheeseen sopiva kuva tai logo, mutta ei liikaa huomiota ylemmältä näppäimeltä. Esim. eläinkuva jossa kysymysmerkki päällä?</a:t>
            </a:r>
          </a:p>
        </p:txBody>
      </p:sp>
    </p:spTree>
    <p:extLst>
      <p:ext uri="{BB962C8B-B14F-4D97-AF65-F5344CB8AC3E}">
        <p14:creationId xmlns:p14="http://schemas.microsoft.com/office/powerpoint/2010/main" val="82685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>
            <a:extLst>
              <a:ext uri="{FF2B5EF4-FFF2-40B4-BE49-F238E27FC236}">
                <a16:creationId xmlns:a16="http://schemas.microsoft.com/office/drawing/2014/main" id="{0B062F56-A17C-41CE-BBA0-48436B13D2CD}"/>
              </a:ext>
            </a:extLst>
          </p:cNvPr>
          <p:cNvSpPr/>
          <p:nvPr/>
        </p:nvSpPr>
        <p:spPr>
          <a:xfrm>
            <a:off x="335280" y="629920"/>
            <a:ext cx="11684000" cy="608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E41E6CCF-FFF4-4E53-BD6D-6E30A02D5777}"/>
              </a:ext>
            </a:extLst>
          </p:cNvPr>
          <p:cNvSpPr/>
          <p:nvPr/>
        </p:nvSpPr>
        <p:spPr>
          <a:xfrm>
            <a:off x="1239520" y="965200"/>
            <a:ext cx="9753600" cy="1391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ELÄINVISA</a:t>
            </a:r>
            <a:endParaRPr lang="fi-FI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928AF3F9-64E7-4E17-912E-FD6C1FFC7B56}"/>
              </a:ext>
            </a:extLst>
          </p:cNvPr>
          <p:cNvSpPr/>
          <p:nvPr/>
        </p:nvSpPr>
        <p:spPr>
          <a:xfrm>
            <a:off x="1239520" y="2479040"/>
            <a:ext cx="9753600" cy="1391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E9673A41-187E-4FE7-BFEE-2B080FA4A5FB}"/>
              </a:ext>
            </a:extLst>
          </p:cNvPr>
          <p:cNvSpPr/>
          <p:nvPr/>
        </p:nvSpPr>
        <p:spPr>
          <a:xfrm>
            <a:off x="1239520" y="4399280"/>
            <a:ext cx="3068320" cy="202184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7A29F736-E35D-4499-B550-1E0BA7B9F34E}"/>
              </a:ext>
            </a:extLst>
          </p:cNvPr>
          <p:cNvSpPr/>
          <p:nvPr/>
        </p:nvSpPr>
        <p:spPr>
          <a:xfrm>
            <a:off x="4561840" y="4399280"/>
            <a:ext cx="3068320" cy="202184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319232F9-6688-4C16-84EA-F0BD83213B99}"/>
              </a:ext>
            </a:extLst>
          </p:cNvPr>
          <p:cNvSpPr/>
          <p:nvPr/>
        </p:nvSpPr>
        <p:spPr>
          <a:xfrm>
            <a:off x="7861300" y="4399280"/>
            <a:ext cx="3068320" cy="202184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Kuvaselite: Viiva 7">
            <a:extLst>
              <a:ext uri="{FF2B5EF4-FFF2-40B4-BE49-F238E27FC236}">
                <a16:creationId xmlns:a16="http://schemas.microsoft.com/office/drawing/2014/main" id="{611A96BC-DC52-496C-83EA-6877BFBB78FB}"/>
              </a:ext>
            </a:extLst>
          </p:cNvPr>
          <p:cNvSpPr/>
          <p:nvPr/>
        </p:nvSpPr>
        <p:spPr>
          <a:xfrm>
            <a:off x="11160760" y="883920"/>
            <a:ext cx="2433320" cy="958088"/>
          </a:xfrm>
          <a:prstGeom prst="borderCallout1">
            <a:avLst>
              <a:gd name="adj1" fmla="val 59047"/>
              <a:gd name="adj2" fmla="val 6698"/>
              <a:gd name="adj3" fmla="val 112500"/>
              <a:gd name="adj4" fmla="val -38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Otsikko</a:t>
            </a:r>
          </a:p>
        </p:txBody>
      </p:sp>
      <p:sp>
        <p:nvSpPr>
          <p:cNvPr id="9" name="Kuvaselite: Viiva 8">
            <a:extLst>
              <a:ext uri="{FF2B5EF4-FFF2-40B4-BE49-F238E27FC236}">
                <a16:creationId xmlns:a16="http://schemas.microsoft.com/office/drawing/2014/main" id="{C75ECC6B-0D6D-426D-AB4F-2A923081AE9C}"/>
              </a:ext>
            </a:extLst>
          </p:cNvPr>
          <p:cNvSpPr/>
          <p:nvPr/>
        </p:nvSpPr>
        <p:spPr>
          <a:xfrm>
            <a:off x="11160760" y="2216912"/>
            <a:ext cx="2433320" cy="958088"/>
          </a:xfrm>
          <a:prstGeom prst="borderCallout1">
            <a:avLst>
              <a:gd name="adj1" fmla="val 59047"/>
              <a:gd name="adj2" fmla="val 6698"/>
              <a:gd name="adj3" fmla="val 112500"/>
              <a:gd name="adj4" fmla="val -38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Aloitusnäppäin väri/tyyli muuttuu kun kursori </a:t>
            </a:r>
            <a:r>
              <a:rPr lang="fi-FI"/>
              <a:t>päällä.</a:t>
            </a:r>
            <a:endParaRPr lang="fi-FI" dirty="0"/>
          </a:p>
        </p:txBody>
      </p:sp>
      <p:sp>
        <p:nvSpPr>
          <p:cNvPr id="10" name="Kuvaselite: Viiva 9">
            <a:extLst>
              <a:ext uri="{FF2B5EF4-FFF2-40B4-BE49-F238E27FC236}">
                <a16:creationId xmlns:a16="http://schemas.microsoft.com/office/drawing/2014/main" id="{8A98FDD0-CC58-436E-94FA-5EDD356BE692}"/>
              </a:ext>
            </a:extLst>
          </p:cNvPr>
          <p:cNvSpPr/>
          <p:nvPr/>
        </p:nvSpPr>
        <p:spPr>
          <a:xfrm>
            <a:off x="11160760" y="4206240"/>
            <a:ext cx="2433320" cy="958088"/>
          </a:xfrm>
          <a:prstGeom prst="borderCallout1">
            <a:avLst>
              <a:gd name="adj1" fmla="val 52684"/>
              <a:gd name="adj2" fmla="val 15049"/>
              <a:gd name="adj3" fmla="val 112500"/>
              <a:gd name="adj4" fmla="val -383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Aiheeseen liittyviä kuvia</a:t>
            </a:r>
          </a:p>
        </p:txBody>
      </p: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1E378052-665F-4744-94C8-4136E30021C2}"/>
              </a:ext>
            </a:extLst>
          </p:cNvPr>
          <p:cNvCxnSpPr>
            <a:cxnSpLocks/>
          </p:cNvCxnSpPr>
          <p:nvPr/>
        </p:nvCxnSpPr>
        <p:spPr>
          <a:xfrm flipH="1">
            <a:off x="7142480" y="4561840"/>
            <a:ext cx="4348480" cy="79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uora yhdysviiva 17">
            <a:extLst>
              <a:ext uri="{FF2B5EF4-FFF2-40B4-BE49-F238E27FC236}">
                <a16:creationId xmlns:a16="http://schemas.microsoft.com/office/drawing/2014/main" id="{1972F563-1388-4D86-ABFB-12CD2838D6C8}"/>
              </a:ext>
            </a:extLst>
          </p:cNvPr>
          <p:cNvCxnSpPr>
            <a:cxnSpLocks/>
          </p:cNvCxnSpPr>
          <p:nvPr/>
        </p:nvCxnSpPr>
        <p:spPr>
          <a:xfrm flipH="1">
            <a:off x="3942080" y="4399280"/>
            <a:ext cx="7548880" cy="765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2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B595C01B-4ECE-4F52-950E-A21572EF0E09}"/>
              </a:ext>
            </a:extLst>
          </p:cNvPr>
          <p:cNvSpPr/>
          <p:nvPr/>
        </p:nvSpPr>
        <p:spPr>
          <a:xfrm>
            <a:off x="365760" y="0"/>
            <a:ext cx="4094480" cy="6858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C88F9F5A-735E-404C-B9C2-BFCEEF0444A5}"/>
              </a:ext>
            </a:extLst>
          </p:cNvPr>
          <p:cNvSpPr/>
          <p:nvPr/>
        </p:nvSpPr>
        <p:spPr>
          <a:xfrm>
            <a:off x="792480" y="235676"/>
            <a:ext cx="3241040" cy="5771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MIKÄ ELÄIN ON KUVASSA?</a:t>
            </a:r>
            <a:endParaRPr lang="fi-FI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Kuvaselite: Viiva 3">
            <a:extLst>
              <a:ext uri="{FF2B5EF4-FFF2-40B4-BE49-F238E27FC236}">
                <a16:creationId xmlns:a16="http://schemas.microsoft.com/office/drawing/2014/main" id="{3BCAB200-FA0A-491F-8BE6-8106C31343FC}"/>
              </a:ext>
            </a:extLst>
          </p:cNvPr>
          <p:cNvSpPr/>
          <p:nvPr/>
        </p:nvSpPr>
        <p:spPr>
          <a:xfrm>
            <a:off x="4917440" y="90388"/>
            <a:ext cx="2433320" cy="958088"/>
          </a:xfrm>
          <a:prstGeom prst="borderCallout1">
            <a:avLst>
              <a:gd name="adj1" fmla="val 59047"/>
              <a:gd name="adj2" fmla="val 6698"/>
              <a:gd name="adj3" fmla="val 62659"/>
              <a:gd name="adj4" fmla="val -512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KYSYMYS</a:t>
            </a:r>
          </a:p>
        </p:txBody>
      </p:sp>
      <p:sp>
        <p:nvSpPr>
          <p:cNvPr id="7" name="Kuvaselite: Viiva 6">
            <a:extLst>
              <a:ext uri="{FF2B5EF4-FFF2-40B4-BE49-F238E27FC236}">
                <a16:creationId xmlns:a16="http://schemas.microsoft.com/office/drawing/2014/main" id="{B58E9BE7-D04F-4AB7-B797-707081845A72}"/>
              </a:ext>
            </a:extLst>
          </p:cNvPr>
          <p:cNvSpPr/>
          <p:nvPr/>
        </p:nvSpPr>
        <p:spPr>
          <a:xfrm>
            <a:off x="4879340" y="1290374"/>
            <a:ext cx="2433320" cy="958088"/>
          </a:xfrm>
          <a:prstGeom prst="borderCallout1">
            <a:avLst>
              <a:gd name="adj1" fmla="val 59047"/>
              <a:gd name="adj2" fmla="val 6698"/>
              <a:gd name="adj3" fmla="val 62659"/>
              <a:gd name="adj4" fmla="val -512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KUVA</a:t>
            </a: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DCA97174-64D4-4DF3-A75D-314E6E6B51F0}"/>
              </a:ext>
            </a:extLst>
          </p:cNvPr>
          <p:cNvSpPr/>
          <p:nvPr/>
        </p:nvSpPr>
        <p:spPr>
          <a:xfrm>
            <a:off x="792480" y="1048476"/>
            <a:ext cx="3241040" cy="2418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Suorakulmio: Pyöristetyt kulmat 8">
            <a:extLst>
              <a:ext uri="{FF2B5EF4-FFF2-40B4-BE49-F238E27FC236}">
                <a16:creationId xmlns:a16="http://schemas.microsoft.com/office/drawing/2014/main" id="{C603567F-389B-4147-AF50-DC8590DC3BCE}"/>
              </a:ext>
            </a:extLst>
          </p:cNvPr>
          <p:cNvSpPr/>
          <p:nvPr/>
        </p:nvSpPr>
        <p:spPr>
          <a:xfrm>
            <a:off x="792480" y="3702232"/>
            <a:ext cx="3241040" cy="79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Kuvaselite: Viiva 9">
            <a:extLst>
              <a:ext uri="{FF2B5EF4-FFF2-40B4-BE49-F238E27FC236}">
                <a16:creationId xmlns:a16="http://schemas.microsoft.com/office/drawing/2014/main" id="{74275A46-CFA6-4613-AAAB-2FEAD44F5F46}"/>
              </a:ext>
            </a:extLst>
          </p:cNvPr>
          <p:cNvSpPr/>
          <p:nvPr/>
        </p:nvSpPr>
        <p:spPr>
          <a:xfrm>
            <a:off x="4917440" y="2733040"/>
            <a:ext cx="2814322" cy="695960"/>
          </a:xfrm>
          <a:prstGeom prst="borderCallout1">
            <a:avLst>
              <a:gd name="adj1" fmla="val 59047"/>
              <a:gd name="adj2" fmla="val 6698"/>
              <a:gd name="adj3" fmla="val 180907"/>
              <a:gd name="adj4" fmla="val -420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VASTAUSKENTTÄ (kirjoitetaan oikea vastaus)</a:t>
            </a:r>
          </a:p>
        </p:txBody>
      </p:sp>
      <p:sp>
        <p:nvSpPr>
          <p:cNvPr id="11" name="Suorakulmio: Pyöristetyt kulmat 10">
            <a:extLst>
              <a:ext uri="{FF2B5EF4-FFF2-40B4-BE49-F238E27FC236}">
                <a16:creationId xmlns:a16="http://schemas.microsoft.com/office/drawing/2014/main" id="{497E4504-4F25-4FF1-B79B-68D3A86BE623}"/>
              </a:ext>
            </a:extLst>
          </p:cNvPr>
          <p:cNvSpPr/>
          <p:nvPr/>
        </p:nvSpPr>
        <p:spPr>
          <a:xfrm>
            <a:off x="792480" y="4730388"/>
            <a:ext cx="3241040" cy="12843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Kuvaselite: Viiva 11">
            <a:extLst>
              <a:ext uri="{FF2B5EF4-FFF2-40B4-BE49-F238E27FC236}">
                <a16:creationId xmlns:a16="http://schemas.microsoft.com/office/drawing/2014/main" id="{F8BFF660-DBE8-4332-BC5E-5B041BE48211}"/>
              </a:ext>
            </a:extLst>
          </p:cNvPr>
          <p:cNvSpPr/>
          <p:nvPr/>
        </p:nvSpPr>
        <p:spPr>
          <a:xfrm>
            <a:off x="4917440" y="3974556"/>
            <a:ext cx="2814322" cy="695960"/>
          </a:xfrm>
          <a:prstGeom prst="borderCallout1">
            <a:avLst>
              <a:gd name="adj1" fmla="val 59047"/>
              <a:gd name="adj2" fmla="val 6698"/>
              <a:gd name="adj3" fmla="val 180907"/>
              <a:gd name="adj4" fmla="val -420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SEURAAVA- näppäin</a:t>
            </a:r>
          </a:p>
        </p:txBody>
      </p:sp>
    </p:spTree>
    <p:extLst>
      <p:ext uri="{BB962C8B-B14F-4D97-AF65-F5344CB8AC3E}">
        <p14:creationId xmlns:p14="http://schemas.microsoft.com/office/powerpoint/2010/main" val="410046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>
            <a:extLst>
              <a:ext uri="{FF2B5EF4-FFF2-40B4-BE49-F238E27FC236}">
                <a16:creationId xmlns:a16="http://schemas.microsoft.com/office/drawing/2014/main" id="{0B062F56-A17C-41CE-BBA0-48436B13D2CD}"/>
              </a:ext>
            </a:extLst>
          </p:cNvPr>
          <p:cNvSpPr/>
          <p:nvPr/>
        </p:nvSpPr>
        <p:spPr>
          <a:xfrm>
            <a:off x="254000" y="690880"/>
            <a:ext cx="11684000" cy="608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91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B595C01B-4ECE-4F52-950E-A21572EF0E09}"/>
              </a:ext>
            </a:extLst>
          </p:cNvPr>
          <p:cNvSpPr/>
          <p:nvPr/>
        </p:nvSpPr>
        <p:spPr>
          <a:xfrm>
            <a:off x="365760" y="0"/>
            <a:ext cx="4094480" cy="6858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275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267</Words>
  <Application>Microsoft Office PowerPoint</Application>
  <PresentationFormat>Laajakuva</PresentationFormat>
  <Paragraphs>28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Office-teema</vt:lpstr>
      <vt:lpstr>Web-projekti</vt:lpstr>
      <vt:lpstr>Hahmottelu</vt:lpstr>
      <vt:lpstr>Toiminta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/>
  <cp:lastModifiedBy>päivi Karhumaa</cp:lastModifiedBy>
  <cp:revision>73</cp:revision>
  <dcterms:created xsi:type="dcterms:W3CDTF">2022-04-23T07:51:27Z</dcterms:created>
  <dcterms:modified xsi:type="dcterms:W3CDTF">2022-04-23T08:49:51Z</dcterms:modified>
</cp:coreProperties>
</file>