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4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2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6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917F-5642-4DD0-A12A-7C4D1EDA4A1B}" type="datetimeFigureOut">
              <a:rPr lang="ko-KR" altLang="en-US" smtClean="0"/>
              <a:t>16/03/18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1999-BF98-4A58-B944-F69B66B9F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Chang-hoon Park</dc:creator>
  <cp:lastModifiedBy>Chang-hoon Park</cp:lastModifiedBy>
  <cp:revision>1</cp:revision>
  <dcterms:created xsi:type="dcterms:W3CDTF">2016-03-18T01:04:31Z</dcterms:created>
  <dcterms:modified xsi:type="dcterms:W3CDTF">2016-03-18T01:04:40Z</dcterms:modified>
</cp:coreProperties>
</file>