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9155113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47813" y="1701800"/>
            <a:ext cx="6908800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927350"/>
            <a:ext cx="6913562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Baisen Classification in Business Intelligence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 of Baisen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Assumes independence of variables (not always true).</a:t>
            </a:r>
          </a:p>
          <a:p>
            <a:r>
              <a:t>• Performance depends on data quality.</a:t>
            </a:r>
          </a:p>
          <a:p>
            <a:r>
              <a:t>• Struggles with highly correlated data.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Use Case - Customer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Baisen Classification helps categorize customers based on behavior:</a:t>
            </a:r>
          </a:p>
          <a:p>
            <a:r>
              <a:t>• High-value customers</a:t>
            </a:r>
          </a:p>
          <a:p>
            <a:r>
              <a:t>• One-time buyers</a:t>
            </a:r>
          </a:p>
          <a:p>
            <a:r>
              <a:t>• Frequent buyers</a:t>
            </a:r>
          </a:p>
          <a:p>
            <a:r>
              <a:t>This helps in personalized marketing and targeted promotions.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Comparison with Other Classification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Decision Trees: More interpretable but can overfit.</a:t>
            </a:r>
          </a:p>
          <a:p>
            <a:r>
              <a:t>• Neural Networks: More accurate but complex and resource-intensive.</a:t>
            </a:r>
          </a:p>
          <a:p>
            <a:r>
              <a:t>• Baisen Classification: Simple, fast, and effective for probabilistic predictions.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Trends in Baisen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AI and ML enhancements for better accuracy.</a:t>
            </a:r>
          </a:p>
          <a:p>
            <a:r>
              <a:t>• Integration with big data analytics.</a:t>
            </a:r>
          </a:p>
          <a:p>
            <a:r>
              <a:t>• More applications in finance, healthcare, and e-commerce.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Baisen Classification is powerful for BI.</a:t>
            </a:r>
          </a:p>
          <a:p>
            <a:r>
              <a:t>• Based on Bayes' Theorem and probability theory.</a:t>
            </a:r>
          </a:p>
          <a:p>
            <a:r>
              <a:t>• Useful for predictive analytics and decision-making.</a:t>
            </a:r>
          </a:p>
          <a:p>
            <a:r>
              <a:t>• Future improvements will enhance its accuracy and applicability.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Baisen Classification is a probabilistic approach in Business Intelligence (BI). It helps in decision-making by classifying data based on probability theory.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Baisen Classification?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Baisen Classification, also known as Bayesian Classification, is a statistical method based on Bayes’ Theorem. It is widely used in BI for predictive analytics.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Importance in Business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Enhances decision-making using probability.</a:t>
            </a:r>
          </a:p>
          <a:p>
            <a:r>
              <a:t>• Provides accurate predictions from historical data.</a:t>
            </a:r>
          </a:p>
          <a:p>
            <a:r>
              <a:t>• Automates data classification for better insights.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Bayes' Theorem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Bayes' Theorem:</a:t>
            </a:r>
          </a:p>
          <a:p>
            <a:r>
              <a:t>P(A|B) = [P(B|A) * P(A)] / P(B)</a:t>
            </a:r>
          </a:p>
          <a:p>
            <a:r>
              <a:t>It helps calculate the probability of an event based on prior knowledge.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Baisen Classification 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Data is collected and categorized.</a:t>
            </a:r>
          </a:p>
          <a:p>
            <a:r>
              <a:t>2. Probability of each category is calculated.</a:t>
            </a:r>
          </a:p>
          <a:p>
            <a:r>
              <a:t>3. Bayes’ Theorem is applied to classify new data.</a:t>
            </a:r>
          </a:p>
          <a:p>
            <a:r>
              <a:t>4. The best category is chosen based on probability.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Steps in Baisen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Define categories.</a:t>
            </a:r>
          </a:p>
          <a:p>
            <a:r>
              <a:t>• Collect relevant data.</a:t>
            </a:r>
          </a:p>
          <a:p>
            <a:r>
              <a:t>• Compute prior probabilities.</a:t>
            </a:r>
          </a:p>
          <a:p>
            <a:r>
              <a:t>• Apply Bayes' Theorem.</a:t>
            </a:r>
          </a:p>
          <a:p>
            <a:r>
              <a:t>• Classify new data based on probability scores.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in Business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Customer segmentation</a:t>
            </a:r>
          </a:p>
          <a:p>
            <a:r>
              <a:t>• Fraud detection</a:t>
            </a:r>
          </a:p>
          <a:p>
            <a:r>
              <a:t>• Market analysis</a:t>
            </a:r>
          </a:p>
          <a:p>
            <a:r>
              <a:t>• Sentiment analysis</a:t>
            </a:r>
          </a:p>
          <a:p>
            <a:r>
              <a:t>• Predictive analytics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of Baisen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Simple and easy to implement.</a:t>
            </a:r>
          </a:p>
          <a:p>
            <a:r>
              <a:t>• Works well with large datasets.</a:t>
            </a:r>
          </a:p>
          <a:p>
            <a:r>
              <a:t>• Provides probabilistic predictions.</a:t>
            </a:r>
          </a:p>
          <a:p>
            <a:r>
              <a:t>• Suitable for real-time decision-making.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2484</Words>
  <Application>WPS Presentation</Application>
  <PresentationFormat>On-screen Show (4:3)</PresentationFormat>
  <Paragraphs>85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Communications and Dialogues</vt:lpstr>
      <vt:lpstr>Baisen Classification in Business Intelligence</vt:lpstr>
      <vt:lpstr>Introduction</vt:lpstr>
      <vt:lpstr>What is Baisen Classification?</vt:lpstr>
      <vt:lpstr>Importance in Business Intelligence</vt:lpstr>
      <vt:lpstr>Bayes' Theorem Explained</vt:lpstr>
      <vt:lpstr>How Baisen Classification Works?</vt:lpstr>
      <vt:lpstr>Steps in Baisen Classification</vt:lpstr>
      <vt:lpstr>Applications in Business Intelligence</vt:lpstr>
      <vt:lpstr>Advantages of Baisen Classification</vt:lpstr>
      <vt:lpstr>Limitations of Baisen Classification</vt:lpstr>
      <vt:lpstr>Example Use Case - Customer Classification</vt:lpstr>
      <vt:lpstr>Comparison with Other Classification Methods</vt:lpstr>
      <vt:lpstr>Future Trends in Baisen Classification</vt:lpstr>
      <vt:lpstr>Key Takeaways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Paikshal Prajapati</cp:lastModifiedBy>
  <cp:revision>2</cp:revision>
  <dcterms:created xsi:type="dcterms:W3CDTF">2013-01-27T09:14:00Z</dcterms:created>
  <dcterms:modified xsi:type="dcterms:W3CDTF">2025-03-27T09:05:55Z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CC025E1A00E948DA92E0B1A7188215E2_12</vt:lpwstr>
  </property>
  <property fmtid="{D5CDD505-2E9C-101B-9397-08002B2CF9AE}" pid="3" name="KSOProductBuildVer">
    <vt:lpwstr>1033-12.2.0.20326</vt:lpwstr>
  </property>
</Properties>
</file>