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AD72D-0B91-4537-817B-91AEE070001C}" v="4" dt="2024-01-13T05:24:31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5" d="100"/>
          <a:sy n="75" d="100"/>
        </p:scale>
        <p:origin x="9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ILA LOKANADHAM" userId="11e5b1251889de8c" providerId="LiveId" clId="{1AEAD72D-0B91-4537-817B-91AEE070001C}"/>
    <pc:docChg chg="modSld">
      <pc:chgData name="PAILA LOKANADHAM" userId="11e5b1251889de8c" providerId="LiveId" clId="{1AEAD72D-0B91-4537-817B-91AEE070001C}" dt="2024-01-13T05:25:00.367" v="50" actId="1076"/>
      <pc:docMkLst>
        <pc:docMk/>
      </pc:docMkLst>
      <pc:sldChg chg="modSp mod">
        <pc:chgData name="PAILA LOKANADHAM" userId="11e5b1251889de8c" providerId="LiveId" clId="{1AEAD72D-0B91-4537-817B-91AEE070001C}" dt="2024-01-13T05:17:32.476" v="14" actId="20577"/>
        <pc:sldMkLst>
          <pc:docMk/>
          <pc:sldMk cId="109332198" sldId="256"/>
        </pc:sldMkLst>
        <pc:spChg chg="mod">
          <ac:chgData name="PAILA LOKANADHAM" userId="11e5b1251889de8c" providerId="LiveId" clId="{1AEAD72D-0B91-4537-817B-91AEE070001C}" dt="2024-01-13T05:17:32.476" v="14" actId="20577"/>
          <ac:spMkLst>
            <pc:docMk/>
            <pc:sldMk cId="109332198" sldId="256"/>
            <ac:spMk id="3" creationId="{0EA8D780-212B-2F95-F0F0-B402D8096C2A}"/>
          </ac:spMkLst>
        </pc:spChg>
      </pc:sldChg>
      <pc:sldChg chg="addSp modSp mod">
        <pc:chgData name="PAILA LOKANADHAM" userId="11e5b1251889de8c" providerId="LiveId" clId="{1AEAD72D-0B91-4537-817B-91AEE070001C}" dt="2024-01-13T05:20:40.834" v="17" actId="1076"/>
        <pc:sldMkLst>
          <pc:docMk/>
          <pc:sldMk cId="992399917" sldId="257"/>
        </pc:sldMkLst>
        <pc:picChg chg="add mod">
          <ac:chgData name="PAILA LOKANADHAM" userId="11e5b1251889de8c" providerId="LiveId" clId="{1AEAD72D-0B91-4537-817B-91AEE070001C}" dt="2024-01-13T05:20:40.834" v="17" actId="1076"/>
          <ac:picMkLst>
            <pc:docMk/>
            <pc:sldMk cId="992399917" sldId="257"/>
            <ac:picMk id="5" creationId="{F6404D8A-4EAB-C221-CE46-4C45F71B3DB4}"/>
          </ac:picMkLst>
        </pc:picChg>
      </pc:sldChg>
      <pc:sldChg chg="addSp modSp mod">
        <pc:chgData name="PAILA LOKANADHAM" userId="11e5b1251889de8c" providerId="LiveId" clId="{1AEAD72D-0B91-4537-817B-91AEE070001C}" dt="2024-01-13T05:24:09.191" v="43" actId="1076"/>
        <pc:sldMkLst>
          <pc:docMk/>
          <pc:sldMk cId="962233435" sldId="258"/>
        </pc:sldMkLst>
        <pc:spChg chg="mod">
          <ac:chgData name="PAILA LOKANADHAM" userId="11e5b1251889de8c" providerId="LiveId" clId="{1AEAD72D-0B91-4537-817B-91AEE070001C}" dt="2024-01-13T05:23:50.532" v="39" actId="1076"/>
          <ac:spMkLst>
            <pc:docMk/>
            <pc:sldMk cId="962233435" sldId="258"/>
            <ac:spMk id="2" creationId="{B800A084-5215-C97E-727D-0B7D3DE8AC51}"/>
          </ac:spMkLst>
        </pc:spChg>
        <pc:picChg chg="add mod">
          <ac:chgData name="PAILA LOKANADHAM" userId="11e5b1251889de8c" providerId="LiveId" clId="{1AEAD72D-0B91-4537-817B-91AEE070001C}" dt="2024-01-13T05:24:09.191" v="43" actId="1076"/>
          <ac:picMkLst>
            <pc:docMk/>
            <pc:sldMk cId="962233435" sldId="258"/>
            <ac:picMk id="5" creationId="{34EA58A9-4F98-5DC9-08D1-F53F829D8AD8}"/>
          </ac:picMkLst>
        </pc:picChg>
      </pc:sldChg>
      <pc:sldChg chg="addSp modSp mod">
        <pc:chgData name="PAILA LOKANADHAM" userId="11e5b1251889de8c" providerId="LiveId" clId="{1AEAD72D-0B91-4537-817B-91AEE070001C}" dt="2024-01-13T05:25:00.367" v="50" actId="1076"/>
        <pc:sldMkLst>
          <pc:docMk/>
          <pc:sldMk cId="1428137895" sldId="259"/>
        </pc:sldMkLst>
        <pc:picChg chg="add mod">
          <ac:chgData name="PAILA LOKANADHAM" userId="11e5b1251889de8c" providerId="LiveId" clId="{1AEAD72D-0B91-4537-817B-91AEE070001C}" dt="2024-01-13T05:25:00.367" v="50" actId="1076"/>
          <ac:picMkLst>
            <pc:docMk/>
            <pc:sldMk cId="1428137895" sldId="259"/>
            <ac:picMk id="5" creationId="{CF1E40BD-AFBC-59BB-72B1-77E9FF8ABB8C}"/>
          </ac:picMkLst>
        </pc:picChg>
      </pc:sldChg>
      <pc:sldChg chg="addSp modSp mod">
        <pc:chgData name="PAILA LOKANADHAM" userId="11e5b1251889de8c" providerId="LiveId" clId="{1AEAD72D-0B91-4537-817B-91AEE070001C}" dt="2024-01-13T05:22:45.574" v="30" actId="1076"/>
        <pc:sldMkLst>
          <pc:docMk/>
          <pc:sldMk cId="3070688858" sldId="260"/>
        </pc:sldMkLst>
        <pc:spChg chg="mod">
          <ac:chgData name="PAILA LOKANADHAM" userId="11e5b1251889de8c" providerId="LiveId" clId="{1AEAD72D-0B91-4537-817B-91AEE070001C}" dt="2024-01-13T05:22:45.574" v="30" actId="1076"/>
          <ac:spMkLst>
            <pc:docMk/>
            <pc:sldMk cId="3070688858" sldId="260"/>
            <ac:spMk id="2" creationId="{C88E4CBA-C227-7FAB-0CE8-B0315A553AD8}"/>
          </ac:spMkLst>
        </pc:spChg>
        <pc:picChg chg="add mod">
          <ac:chgData name="PAILA LOKANADHAM" userId="11e5b1251889de8c" providerId="LiveId" clId="{1AEAD72D-0B91-4537-817B-91AEE070001C}" dt="2024-01-13T05:22:34.043" v="29" actId="1076"/>
          <ac:picMkLst>
            <pc:docMk/>
            <pc:sldMk cId="3070688858" sldId="260"/>
            <ac:picMk id="5" creationId="{95AB2BA2-7CF1-844E-DC06-6CADB0BF51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DDA2-F32C-402F-6162-D09B5C567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A24EA-C0C2-04C0-3544-84FB30A63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A38AE-94D6-7A8D-25A5-BEAB862BD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22BD-9E1E-4D0A-A500-95AC0E1C076C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773D2-A796-9E8F-9563-1F9EC48F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692FB-58C7-EF65-CE2B-6129B836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8405-D439-417B-812E-2801953AF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6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ECFE-DE06-B94B-8A94-6DB7E20A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2D1CE-7331-3737-4EDE-3797D3946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0973A-2DFE-9F73-3302-F6514D2C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22BD-9E1E-4D0A-A500-95AC0E1C076C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AF341-8B4C-725A-8487-448B6851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B8A43-D8A6-721C-D451-26A17C11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8405-D439-417B-812E-2801953AF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72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E0BAD-C77A-EA4E-35C4-58D54E9A0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42DE0-959E-8E8F-D61B-C951B89AC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42521-485D-BCBF-5778-1B64BFAB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22BD-9E1E-4D0A-A500-95AC0E1C076C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FBC8B-58C6-1FF5-3D29-9A6EDD8F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2D48F-69EC-0482-F4BB-B98585B2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8405-D439-417B-812E-2801953AF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11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6C75-08EB-DBA0-B0F7-72EB503A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92E13-6199-0E0C-DB4D-F864E7AE2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15EE5-E52F-456D-E218-EE073CA2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22BD-9E1E-4D0A-A500-95AC0E1C076C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A1A07-9425-15F7-691F-8DB8807A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EDD88-622B-140E-B6EC-79F80BB8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8405-D439-417B-812E-2801953AF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50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7A58-ECE0-8436-7188-C7FCAE7D7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07275-6783-8824-00E8-FAC1F0777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31113-7B74-D7BF-55B4-9AD33479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22BD-9E1E-4D0A-A500-95AC0E1C076C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7547F-2294-2C5D-F6FF-E0D6C7C1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42CCD-F0B5-008B-8D58-CD9C8411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8405-D439-417B-812E-2801953AF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91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E16B-FDB0-C8A5-5828-262F27B0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5B8B7-68DB-63A9-59E3-AD6E0AFAA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AA1AC-4F28-89A8-6D20-FAD6A4B88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78D5D-859D-7903-A288-D1B22082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22BD-9E1E-4D0A-A500-95AC0E1C076C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A2E7C-061D-8664-0284-01C9512F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BED7F-B50D-FE46-0433-E10AE1D7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8405-D439-417B-812E-2801953AF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62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39CB-6FD1-F597-0643-D1B478F3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9ED7E-AC03-6C65-6891-08C926937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14922-20CD-6026-A383-126074B32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A71ED-102B-D617-864F-6AD849984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81041-3177-0216-E17C-F8EAB32B4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E316E-EF16-5814-7985-4AEF7461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22BD-9E1E-4D0A-A500-95AC0E1C076C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2D33A-B9B6-7D15-220A-E3A1D732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8D537-100F-478C-CEF9-468EB4B9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8405-D439-417B-812E-2801953AF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87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1FAE-C1C0-6BE9-B677-C86664EE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595A1-C277-0CEA-B4A5-B37336DC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22BD-9E1E-4D0A-A500-95AC0E1C076C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08CF8-7987-27A2-EDD3-FBB27718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620A7-8C48-D1FB-51D6-54C4D9F3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8405-D439-417B-812E-2801953AF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6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426F3-DEC2-A114-5927-DDC910D2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22BD-9E1E-4D0A-A500-95AC0E1C076C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C126E-1BA0-686D-0413-D963E354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FA43D-CA4B-21AF-B0B9-5243FDEF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8405-D439-417B-812E-2801953AF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51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E021-C144-DD43-8B55-FE211185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9D44-515B-35E9-11F4-21E289C08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89F59-F675-D491-96FC-841F1B802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F01F3-AB59-57C8-8B76-9D251C38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22BD-9E1E-4D0A-A500-95AC0E1C076C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F4603-DCF2-B14B-2AD0-AA90FF33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F38EC-0F2A-849F-87C2-64A8AC70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8405-D439-417B-812E-2801953AF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A972-5C96-B4C0-0308-0593CC12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17DC80-3447-4DEF-1DEA-5D3729609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D2832-1D3F-3C51-4035-A1EF3F14D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B8A28-F3A5-ACE7-2DC9-C036B889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22BD-9E1E-4D0A-A500-95AC0E1C076C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B768C-7D3A-43D0-4D26-2FF556C2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15DFA-6756-2F88-7524-16DDCECC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8405-D439-417B-812E-2801953AF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16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CF9EB-A264-1251-86F7-05CCCC9F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8F6FC-04AE-25E6-552B-7A15D8E57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F54DD-1337-0004-63A6-D2DD96A2A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722BD-9E1E-4D0A-A500-95AC0E1C076C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51425-8E8E-0F90-E33D-B809F0C4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F4981-648A-DDDA-CF64-6A69EE075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A8405-D439-417B-812E-2801953AF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34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B574-9C91-D712-4CBE-7AD3D66DF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HARDWARE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8D780-212B-2F95-F0F0-B402D8096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2298" y="5644846"/>
            <a:ext cx="9144000" cy="16557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3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EF5C-2EDF-E66E-B3C5-A8E99C1C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BOOST CONVERTER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75111-01A5-E7F3-5F67-35EFFC26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BOOST CONVERTER DESIGN</a:t>
            </a:r>
          </a:p>
          <a:p>
            <a:pPr lvl="1"/>
            <a:r>
              <a:rPr lang="en-IN" dirty="0"/>
              <a:t>DSP (TMS320F28379D)</a:t>
            </a:r>
          </a:p>
          <a:p>
            <a:pPr lvl="1"/>
            <a:r>
              <a:rPr lang="en-IN" dirty="0"/>
              <a:t>GATE DRIVER CICUIT</a:t>
            </a:r>
          </a:p>
          <a:p>
            <a:pPr lvl="1"/>
            <a:r>
              <a:rPr lang="en-IN" dirty="0"/>
              <a:t>DC SUPPLY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04D8A-4EAB-C221-CE46-4C45F71B3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403" y="1352144"/>
            <a:ext cx="4708187" cy="470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9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4CBA-C227-7FAB-0CE8-B0315A553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152"/>
            <a:ext cx="10515600" cy="1325563"/>
          </a:xfrm>
        </p:spPr>
        <p:txBody>
          <a:bodyPr/>
          <a:lstStyle/>
          <a:p>
            <a:r>
              <a:rPr lang="en-IN" dirty="0"/>
              <a:t>BOOST CONVERTER (DC/DC) CIRCUIT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B3BF-4286-3C7F-878B-0E61539D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COMPONENTS</a:t>
            </a:r>
          </a:p>
          <a:p>
            <a:pPr lvl="1"/>
            <a:r>
              <a:rPr lang="en-IN" dirty="0"/>
              <a:t>INDUCTOR (470uh)</a:t>
            </a:r>
          </a:p>
          <a:p>
            <a:pPr lvl="1"/>
            <a:r>
              <a:rPr lang="en-IN" dirty="0"/>
              <a:t>MOSFET (IRF420)</a:t>
            </a:r>
          </a:p>
          <a:p>
            <a:pPr lvl="1"/>
            <a:r>
              <a:rPr lang="en-IN" dirty="0"/>
              <a:t>2 PIN CONNECTORS</a:t>
            </a:r>
          </a:p>
          <a:p>
            <a:pPr lvl="1"/>
            <a:r>
              <a:rPr lang="en-IN" dirty="0"/>
              <a:t>CAPACITOR ACROSS LOAD </a:t>
            </a:r>
          </a:p>
          <a:p>
            <a:pPr lvl="1"/>
            <a:r>
              <a:rPr lang="en-IN" dirty="0"/>
              <a:t>LOAD RESISTANCE</a:t>
            </a:r>
          </a:p>
          <a:p>
            <a:pPr lvl="1"/>
            <a:r>
              <a:rPr lang="en-IN" dirty="0"/>
              <a:t>INPUT SUPPLY</a:t>
            </a:r>
          </a:p>
          <a:p>
            <a:pPr lvl="1"/>
            <a:r>
              <a:rPr lang="en-IN" dirty="0"/>
              <a:t>GATE DRIVER</a:t>
            </a:r>
          </a:p>
          <a:p>
            <a:pPr lvl="1"/>
            <a:r>
              <a:rPr lang="en-IN" dirty="0"/>
              <a:t>DSP MICRO CONTROLLER (TMS320F28379D)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B2BA2-7CF1-844E-DC06-6CADB0BF5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53222" y="470290"/>
            <a:ext cx="3545844" cy="549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8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A084-5215-C97E-727D-0B7D3DE8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18254"/>
            <a:ext cx="10515600" cy="1325563"/>
          </a:xfrm>
        </p:spPr>
        <p:txBody>
          <a:bodyPr/>
          <a:lstStyle/>
          <a:p>
            <a:r>
              <a:rPr lang="en-IN" dirty="0"/>
              <a:t>15V AND 5V DESIGN OF DC SUPPLY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9EBD9-F19E-31AF-8B47-D09B1EE00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COMPONENTS:</a:t>
            </a:r>
          </a:p>
          <a:p>
            <a:pPr lvl="1"/>
            <a:r>
              <a:rPr lang="en-IN" dirty="0"/>
              <a:t>AC/AC MID POINT TRANSFORMERS</a:t>
            </a:r>
          </a:p>
          <a:p>
            <a:pPr lvl="1"/>
            <a:r>
              <a:rPr lang="en-IN" dirty="0"/>
              <a:t>IN4007 DIODE</a:t>
            </a:r>
          </a:p>
          <a:p>
            <a:pPr lvl="1"/>
            <a:r>
              <a:rPr lang="en-IN" dirty="0"/>
              <a:t>CAPACITOR</a:t>
            </a:r>
          </a:p>
          <a:p>
            <a:pPr lvl="1"/>
            <a:r>
              <a:rPr lang="en-IN" dirty="0"/>
              <a:t>VOLTAGE REGULATOR LM7805, LM7815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A58A9-4F98-5DC9-08D1-F53F829D8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84105" y="402401"/>
            <a:ext cx="3063559" cy="494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3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D7BF-EC14-8D74-0FE1-109D809E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GATE DRIVER CICUIT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51487-A87C-00B7-7628-67E783164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COMPONENTS</a:t>
            </a:r>
          </a:p>
          <a:p>
            <a:pPr lvl="1"/>
            <a:r>
              <a:rPr lang="en-IN" dirty="0"/>
              <a:t>GATE DRIVER CIRCUIT TLP250 (GATE DRIVER)</a:t>
            </a:r>
          </a:p>
          <a:p>
            <a:pPr lvl="1"/>
            <a:r>
              <a:rPr lang="en-IN" dirty="0"/>
              <a:t>GATE RESISTANCE SELECTION (</a:t>
            </a:r>
            <a:r>
              <a:rPr lang="en-IN" dirty="0" err="1"/>
              <a:t>Rg</a:t>
            </a:r>
            <a:r>
              <a:rPr lang="en-IN" dirty="0"/>
              <a:t>)</a:t>
            </a:r>
          </a:p>
          <a:p>
            <a:pPr lvl="1"/>
            <a:r>
              <a:rPr lang="en-IN" dirty="0" err="1"/>
              <a:t>Vcc</a:t>
            </a:r>
            <a:r>
              <a:rPr lang="en-IN" dirty="0"/>
              <a:t> SUPPLY FROM DC SUPPLY</a:t>
            </a:r>
          </a:p>
          <a:p>
            <a:pPr lvl="1"/>
            <a:r>
              <a:rPr lang="en-IN" dirty="0"/>
              <a:t>INPUT 5V FROM DSP </a:t>
            </a:r>
          </a:p>
          <a:p>
            <a:pPr lvl="1"/>
            <a:r>
              <a:rPr lang="en-IN" dirty="0"/>
              <a:t>CAPACITORS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E40BD-AFBC-59BB-72B1-77E9FF8AB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90433" y="1786413"/>
            <a:ext cx="3696415" cy="44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3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105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HARDWARE DESIGN</vt:lpstr>
      <vt:lpstr>BOOST CONVERTER DESIGN</vt:lpstr>
      <vt:lpstr>BOOST CONVERTER (DC/DC) CIRCUIT DESIGN</vt:lpstr>
      <vt:lpstr>15V AND 5V DESIGN OF DC SUPPLY</vt:lpstr>
      <vt:lpstr>GATE DRIVER CICUIT DESIGN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DESIGN</dc:title>
  <dc:creator>PAILA LOKANADHAM</dc:creator>
  <cp:lastModifiedBy>PAILA LOKANADHAM</cp:lastModifiedBy>
  <cp:revision>1</cp:revision>
  <dcterms:created xsi:type="dcterms:W3CDTF">2024-01-10T07:07:06Z</dcterms:created>
  <dcterms:modified xsi:type="dcterms:W3CDTF">2024-01-13T05:25:04Z</dcterms:modified>
</cp:coreProperties>
</file>