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A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AU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AU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AU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AU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AU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AU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1D488B1-CAC6-4A75-8ED9-3165E653D75E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Data Science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 </a:t>
            </a:r>
            <a:r>
              <a:rPr b="0" lang="en-AU" sz="2200" spc="-1" strike="noStrike">
                <a:latin typeface="Times New Roman"/>
              </a:rPr>
              <a:t>Intro</a:t>
            </a:r>
            <a:endParaRPr b="0" lang="en-AU" sz="2200" spc="-1" strike="noStrike">
              <a:latin typeface="Times New Roman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 </a:t>
            </a:r>
            <a:r>
              <a:rPr b="0" lang="en-AU" sz="2200" spc="-1" strike="noStrike">
                <a:latin typeface="Times New Roman"/>
              </a:rPr>
              <a:t>Past – Inspiration</a:t>
            </a:r>
            <a:endParaRPr b="0" lang="en-AU" sz="2200" spc="-1" strike="noStrike">
              <a:latin typeface="Times New Roman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 </a:t>
            </a:r>
            <a:r>
              <a:rPr b="0" lang="en-AU" sz="2200" spc="-1" strike="noStrike">
                <a:latin typeface="Times New Roman"/>
              </a:rPr>
              <a:t>Present – Getting Practice</a:t>
            </a:r>
            <a:endParaRPr b="0" lang="en-AU" sz="2200" spc="-1" strike="noStrike">
              <a:latin typeface="Times New Roman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 </a:t>
            </a:r>
            <a:r>
              <a:rPr b="0" lang="en-AU" sz="2200" spc="-1" strike="noStrike">
                <a:latin typeface="Times New Roman"/>
              </a:rPr>
              <a:t>Future</a:t>
            </a:r>
            <a:endParaRPr b="0" lang="en-AU" sz="2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Present: Super Rugby DB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AU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376000" y="1008000"/>
            <a:ext cx="6343200" cy="42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Present: Super Rugby DB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Simple Data Engineering (Wikipedia → database)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Working with limited stats knowledge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Working with limited data 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Times New Roman"/>
              </a:rPr>
              <a:t>Balance Information and Brevity</a:t>
            </a:r>
            <a:endParaRPr b="0" lang="en-AU" sz="2200" spc="-1" strike="noStrike">
              <a:latin typeface="Liberation Serif;Times New Roman"/>
            </a:endParaRPr>
          </a:p>
          <a:p>
            <a:endParaRPr b="0" lang="en-AU" sz="2200" spc="-1" strike="noStrike">
              <a:latin typeface="Liberation Serif;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Future: How I Will Improve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1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Using what I know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School → Insights → Business Decisions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200" spc="-1" strike="noStrike">
              <a:latin typeface="Liberation Serif;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End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>
              <a:spcAft>
                <a:spcPts val="1060"/>
              </a:spcAft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</a:rPr>
              <a:t>Thank You :)</a:t>
            </a:r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What Is Data Science To Me?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200000"/>
              </a:lnSpc>
            </a:pPr>
            <a:endParaRPr b="0" lang="en-AU" sz="18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Liberation Serif;Times New Roman"/>
              </a:rPr>
              <a:t>Applying statistics to data</a:t>
            </a:r>
            <a:endParaRPr b="0" lang="en-AU" sz="24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Liberation Serif;Times New Roman"/>
              </a:rPr>
              <a:t>Lots of data means data engineering (Petabytes at Chevron)</a:t>
            </a:r>
            <a:endParaRPr b="0" lang="en-AU" sz="24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Liberation Serif;Times New Roman"/>
              </a:rPr>
              <a:t>Insights → Business Decisions</a:t>
            </a:r>
            <a:endParaRPr b="0" lang="en-AU" sz="2400" spc="-1" strike="noStrike">
              <a:latin typeface="Liberation Serif;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Past: Why I Chose Data Science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1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Many applications across industries/companies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Uncover new personal interests</a:t>
            </a:r>
            <a:endParaRPr b="0" lang="en-AU" sz="2200" spc="-1" strike="noStrike">
              <a:latin typeface="Liberation Serif;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Past: Applications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Finance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Most sciences: Environmental, Social, Biological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Predict equipment failures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Finding oil and gas based on sensors/geology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200" spc="-1" strike="noStrike">
              <a:latin typeface="Liberation Serif;Times New Roman"/>
            </a:endParaRPr>
          </a:p>
          <a:p>
            <a:pPr>
              <a:lnSpc>
                <a:spcPct val="200000"/>
              </a:lnSpc>
            </a:pPr>
            <a:r>
              <a:rPr b="0" lang="en-AU" sz="2200" spc="-1" strike="noStrike">
                <a:latin typeface="Liberation Serif;Times New Roman"/>
              </a:rPr>
              <a:t>“</a:t>
            </a:r>
            <a:r>
              <a:rPr b="0" lang="en-AU" sz="2200" spc="-1" strike="noStrike">
                <a:latin typeface="Liberation Serif;Times New Roman"/>
              </a:rPr>
              <a:t>Where’s the next best place to drill for oil? Or next best customer service to target?” </a:t>
            </a:r>
            <a:br/>
            <a:r>
              <a:rPr b="0" lang="en-AU" sz="2200" spc="-1" strike="noStrike">
                <a:latin typeface="Liberation Serif;Times New Roman"/>
              </a:rPr>
              <a:t>- Data Analytics: Mark Miller; Chevron Youtube (Sept 2014)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200" spc="-1" strike="noStrike">
              <a:latin typeface="Liberation Serif;Times New Roman"/>
            </a:endParaRPr>
          </a:p>
        </p:txBody>
      </p:sp>
      <p:sp>
        <p:nvSpPr>
          <p:cNvPr id="50" name="Line 3"/>
          <p:cNvSpPr/>
          <p:nvPr/>
        </p:nvSpPr>
        <p:spPr>
          <a:xfrm>
            <a:off x="1728000" y="3456000"/>
            <a:ext cx="763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Past: New Interests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200000"/>
              </a:lnSpc>
            </a:pPr>
            <a:r>
              <a:rPr b="0" lang="en-AU" sz="2200" spc="-1" strike="noStrike">
                <a:latin typeface="Liberation Serif;Times New Roman"/>
              </a:rPr>
              <a:t>“</a:t>
            </a:r>
            <a:r>
              <a:rPr b="0" lang="en-AU" sz="2200" spc="-1" strike="noStrike">
                <a:latin typeface="Liberation Serif;Times New Roman"/>
              </a:rPr>
              <a:t>Facilities engineering encompasses all of the engineering disciplines that are associated with the design and construction of facilities required to produce our energy”</a:t>
            </a:r>
            <a:endParaRPr b="0" lang="en-AU" sz="2200" spc="-1" strike="noStrike">
              <a:latin typeface="Liberation Serif;Times New Roman"/>
            </a:endParaRPr>
          </a:p>
          <a:p>
            <a:pPr>
              <a:lnSpc>
                <a:spcPct val="200000"/>
              </a:lnSpc>
            </a:pPr>
            <a:r>
              <a:rPr b="0" lang="en-AU" sz="2200" spc="-1" strike="noStrike">
                <a:latin typeface="Liberation Serif;Times New Roman"/>
              </a:rPr>
              <a:t>- Offering Opportunities for Engineering Graduates, Chevron Youtube (Feb 2013)</a:t>
            </a:r>
            <a:endParaRPr b="0" lang="en-AU" sz="2200" spc="-1" strike="noStrike">
              <a:latin typeface="Liberation Serif;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Present: What I’m Doing Now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</a:rPr>
              <a:t>Small projects to practice with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Liberation Serif;Times New Roman"/>
                <a:ea typeface="Liberation Mono;Courier New"/>
              </a:rPr>
              <a:t>Super Rugby Database</a:t>
            </a:r>
            <a:endParaRPr b="0" lang="en-AU" sz="2200" spc="-1" strike="noStrike">
              <a:latin typeface="Liberation Serif;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200" spc="-1" strike="noStrike">
              <a:latin typeface="Liberation Serif;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Present: Super Rugby DB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232000" y="1008000"/>
            <a:ext cx="6419160" cy="426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Present: Super Rugby DB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771560" y="1224000"/>
            <a:ext cx="787644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AU" sz="3300" spc="-1" strike="noStrike" u="sng">
                <a:solidFill>
                  <a:srgbClr val="050505"/>
                </a:solidFill>
                <a:uFillTx/>
                <a:latin typeface="Times New Roman"/>
              </a:rPr>
              <a:t>Present: Super Rugby DB</a:t>
            </a:r>
            <a:endParaRPr b="0" lang="en-AU" sz="3300" spc="-1" strike="noStrike" u="sng">
              <a:solidFill>
                <a:srgbClr val="050505"/>
              </a:solidFill>
              <a:uFillTx/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AU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AU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944000" y="1446840"/>
            <a:ext cx="7534080" cy="32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2020-06-29T00:04:58Z</dcterms:created>
  <dc:creator/>
  <dc:description/>
  <dc:language>en-AU</dc:language>
  <cp:lastModifiedBy/>
  <dcterms:modified xsi:type="dcterms:W3CDTF">2020-06-29T23:46:47Z</dcterms:modified>
  <cp:revision>45</cp:revision>
  <dc:subject/>
  <dc:title>DNA</dc:title>
</cp:coreProperties>
</file>