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0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24.xml" ContentType="application/vnd.openxmlformats-officedocument.theme+xml"/>
  <Override PartName="/ppt/theme/theme61.xml" ContentType="application/vnd.openxmlformats-officedocument.theme+xml"/>
  <Override PartName="/ppt/theme/theme84.xml" ContentType="application/vnd.openxmlformats-officedocument.theme+xml"/>
  <Override PartName="/ppt/theme/theme19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30.xml" ContentType="application/vnd.openxmlformats-officedocument.theme+xml"/>
  <Override PartName="/ppt/theme/theme85.xml" ContentType="application/vnd.openxmlformats-officedocument.theme+xml"/>
  <Override PartName="/ppt/theme/theme73.xml" ContentType="application/vnd.openxmlformats-officedocument.theme+xml"/>
  <Override PartName="/ppt/theme/theme79.xml" ContentType="application/vnd.openxmlformats-officedocument.theme+xml"/>
  <Override PartName="/ppt/theme/theme78.xml" ContentType="application/vnd.openxmlformats-officedocument.theme+xml"/>
  <Override PartName="/ppt/theme/theme77.xml" ContentType="application/vnd.openxmlformats-officedocument.theme+xml"/>
  <Override PartName="/ppt/theme/theme76.xml" ContentType="application/vnd.openxmlformats-officedocument.theme+xml"/>
  <Override PartName="/ppt/theme/theme75.xml" ContentType="application/vnd.openxmlformats-officedocument.theme+xml"/>
  <Override PartName="/ppt/theme/theme74.xml" ContentType="application/vnd.openxmlformats-officedocument.theme+xml"/>
  <Override PartName="/ppt/theme/theme72.xml" ContentType="application/vnd.openxmlformats-officedocument.theme+xml"/>
  <Override PartName="/ppt/theme/theme71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_rels/theme48.xml.rels" ContentType="application/vnd.openxmlformats-package.relationships+xml"/>
  <Override PartName="/ppt/theme/_rels/theme49.xml.rels" ContentType="application/vnd.openxmlformats-package.relationships+xml"/>
  <Override PartName="/ppt/theme/_rels/theme47.xml.rels" ContentType="application/vnd.openxmlformats-package.relationships+xml"/>
  <Override PartName="/ppt/theme/_rels/theme38.xml.rels" ContentType="application/vnd.openxmlformats-package.relationships+xml"/>
  <Override PartName="/ppt/theme/_rels/theme39.xml.rels" ContentType="application/vnd.openxmlformats-package.relationships+xml"/>
  <Override PartName="/ppt/theme/_rels/theme40.xml.rels" ContentType="application/vnd.openxmlformats-package.relationships+xml"/>
  <Override PartName="/ppt/theme/_rels/theme41.xml.rels" ContentType="application/vnd.openxmlformats-package.relationships+xml"/>
  <Override PartName="/ppt/theme/_rels/theme42.xml.rels" ContentType="application/vnd.openxmlformats-package.relationships+xml"/>
  <Override PartName="/ppt/theme/_rels/theme43.xml.rels" ContentType="application/vnd.openxmlformats-package.relationships+xml"/>
  <Override PartName="/ppt/theme/_rels/theme44.xml.rels" ContentType="application/vnd.openxmlformats-package.relationships+xml"/>
  <Override PartName="/ppt/theme/_rels/theme45.xml.rels" ContentType="application/vnd.openxmlformats-package.relationships+xml"/>
  <Override PartName="/ppt/theme/_rels/theme46.xml.rels" ContentType="application/vnd.openxmlformats-package.relationships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68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8.xml" ContentType="application/vnd.openxmlformats-officedocument.theme+xml"/>
  <Override PartName="/ppt/theme/theme83.xml" ContentType="application/vnd.openxmlformats-officedocument.theme+xml"/>
  <Override PartName="/ppt/theme/theme82.xml" ContentType="application/vnd.openxmlformats-officedocument.theme+xml"/>
  <Override PartName="/ppt/theme/theme17.xml" ContentType="application/vnd.openxmlformats-officedocument.theme+xml"/>
  <Override PartName="/ppt/theme/theme81.xml" ContentType="application/vnd.openxmlformats-officedocument.theme+xml"/>
  <Override PartName="/ppt/theme/theme16.xml" ContentType="application/vnd.openxmlformats-officedocument.theme+xml"/>
  <Override PartName="/ppt/theme/theme8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9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13.jpeg" ContentType="image/jpeg"/>
  <Override PartName="/ppt/media/image4.png" ContentType="image/png"/>
  <Override PartName="/ppt/media/image14.jpeg" ContentType="image/jpeg"/>
  <Override PartName="/ppt/media/image9.jpeg" ContentType="image/jpeg"/>
  <Override PartName="/ppt/media/image1.jpeg" ContentType="image/jpeg"/>
  <Override PartName="/ppt/media/image6.png" ContentType="image/png"/>
  <Override PartName="/ppt/media/image15.png" ContentType="image/png"/>
  <Override PartName="/ppt/media/image5.jpeg" ContentType="image/jpeg"/>
  <Override PartName="/ppt/media/image2.png" ContentType="image/png"/>
  <Override PartName="/ppt/media/image10.jpeg" ContentType="image/jpeg"/>
  <Override PartName="/ppt/media/image7.jpeg" ContentType="image/jpeg"/>
  <Override PartName="/ppt/media/image8.png" ContentType="image/png"/>
  <Override PartName="/ppt/media/image3.png" ContentType="image/png"/>
  <Override PartName="/ppt/media/image12.png" ContentType="image/png"/>
  <Override PartName="/ppt/media/image11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</p:sldMasterIdLst>
  <p:sldIdLst>
    <p:sldId id="256" r:id="rId87"/>
    <p:sldId id="257" r:id="rId88"/>
    <p:sldId id="258" r:id="rId89"/>
    <p:sldId id="259" r:id="rId90"/>
    <p:sldId id="260" r:id="rId91"/>
    <p:sldId id="261" r:id="rId92"/>
    <p:sldId id="262" r:id="rId93"/>
    <p:sldId id="263" r:id="rId94"/>
    <p:sldId id="264" r:id="rId95"/>
    <p:sldId id="265" r:id="rId96"/>
    <p:sldId id="266" r:id="rId97"/>
    <p:sldId id="267" r:id="rId98"/>
    <p:sldId id="268" r:id="rId9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" Target="slides/slide1.xml"/><Relationship Id="rId88" Type="http://schemas.openxmlformats.org/officeDocument/2006/relationships/slide" Target="slides/slide2.xml"/><Relationship Id="rId89" Type="http://schemas.openxmlformats.org/officeDocument/2006/relationships/slide" Target="slides/slide3.xml"/><Relationship Id="rId90" Type="http://schemas.openxmlformats.org/officeDocument/2006/relationships/slide" Target="slides/slide4.xml"/><Relationship Id="rId91" Type="http://schemas.openxmlformats.org/officeDocument/2006/relationships/slide" Target="slides/slide5.xml"/><Relationship Id="rId92" Type="http://schemas.openxmlformats.org/officeDocument/2006/relationships/slide" Target="slides/slide6.xml"/><Relationship Id="rId93" Type="http://schemas.openxmlformats.org/officeDocument/2006/relationships/slide" Target="slides/slide7.xml"/><Relationship Id="rId94" Type="http://schemas.openxmlformats.org/officeDocument/2006/relationships/slide" Target="slides/slide8.xml"/><Relationship Id="rId95" Type="http://schemas.openxmlformats.org/officeDocument/2006/relationships/slide" Target="slides/slide9.xml"/><Relationship Id="rId96" Type="http://schemas.openxmlformats.org/officeDocument/2006/relationships/slide" Target="slides/slide10.xml"/><Relationship Id="rId97" Type="http://schemas.openxmlformats.org/officeDocument/2006/relationships/slide" Target="slides/slide11.xml"/><Relationship Id="rId98" Type="http://schemas.openxmlformats.org/officeDocument/2006/relationships/slide" Target="slides/slide12.xml"/><Relationship Id="rId99" Type="http://schemas.openxmlformats.org/officeDocument/2006/relationships/slide" Target="slides/slide13.xml"/><Relationship Id="rId10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E7943A-1CDC-4A22-8306-648A450DBA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78384BD-E003-4AEE-B90A-3EBB761C86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76821A2-C6DE-40A7-B131-D345126280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B481BB4-F86B-467E-B2D3-0E65418446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8669D65-D779-4B50-9C64-2134D9E15F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C30E862-AC1A-4BE5-A863-4DA9287C2F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D1A0335-48C8-45E9-8FDC-43AA0C9461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652EAAAE-34DE-4EE7-8872-66CE51DC91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4119B6F-F121-402F-821A-DD60D01BD5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F662C6E6-7E43-4BF9-91CD-5DB49EDB18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454704DC-995E-4E02-A297-7D3647799A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6E4938-39FB-44AD-B8A7-09B89C968F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79E838AE-B1D6-4D9D-8662-B4A620DD4D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E52314E2-4BE7-46DC-864C-0FBEDC3D3F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18D97261-0933-4629-9D05-3B61A6CD9A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72575EDF-7363-4E9B-A5B4-4A69D99CD8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E8A0EF7D-C309-4090-BA7E-12F46AA841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0006FFD2-4D99-4831-B617-E94DE9C24C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2621ADA2-2B4D-4779-8C4B-4DDB8659DD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6F287988-0A5D-4DBA-963F-3219D76885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65ADE52A-2214-479A-B03F-1FBEA93C39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467CFFEE-FF36-4194-90CC-3EA703961A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F24AFD-476C-403C-A512-649889D035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9856E242-9775-4C65-95BC-7DE74521D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p>
            <a:fld id="{09AB2A30-6411-4AEF-A1D3-B435917D3F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6"/>
          </p:nvPr>
        </p:nvSpPr>
        <p:spPr/>
        <p:txBody>
          <a:bodyPr/>
          <a:p>
            <a:fld id="{618FB4E0-C351-400F-95AB-645C058F58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p>
            <a:fld id="{DC2B099C-C3BE-427B-A382-704B7B23E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2"/>
          </p:nvPr>
        </p:nvSpPr>
        <p:spPr/>
        <p:txBody>
          <a:bodyPr/>
          <a:p>
            <a:fld id="{4C450737-470B-4664-9A73-988B7E8E73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79FF262F-0C76-4ACB-81BA-99310ED82D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5F585091-C26C-4A5E-9C58-FE1DA32D2A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1"/>
          </p:nvPr>
        </p:nvSpPr>
        <p:spPr/>
        <p:txBody>
          <a:bodyPr/>
          <a:p>
            <a:fld id="{636DF7AD-AD27-46EF-A2EF-DB90224A94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4"/>
          </p:nvPr>
        </p:nvSpPr>
        <p:spPr/>
        <p:txBody>
          <a:bodyPr/>
          <a:p>
            <a:fld id="{7AC04A41-DC87-4E11-AA1F-AE7666390A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7"/>
          </p:nvPr>
        </p:nvSpPr>
        <p:spPr/>
        <p:txBody>
          <a:bodyPr/>
          <a:p>
            <a:fld id="{2DCDF461-F599-4A88-95AB-34D2066A1F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674C65-06FE-4990-9288-DCC04C7FCD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0"/>
          </p:nvPr>
        </p:nvSpPr>
        <p:spPr/>
        <p:txBody>
          <a:bodyPr/>
          <a:p>
            <a:fld id="{CC92F21E-5AA4-47BD-B3A6-B40F262B1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3B23558E-CD5F-4C3F-9A5A-F0D914E417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6"/>
          </p:nvPr>
        </p:nvSpPr>
        <p:spPr/>
        <p:txBody>
          <a:bodyPr/>
          <a:p>
            <a:fld id="{03F4165D-6F63-4C68-A692-975C71CDED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9"/>
          </p:nvPr>
        </p:nvSpPr>
        <p:spPr/>
        <p:txBody>
          <a:bodyPr/>
          <a:p>
            <a:fld id="{E690EA3F-D3CE-4B0B-8B8F-ACA4CBC038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2"/>
          </p:nvPr>
        </p:nvSpPr>
        <p:spPr/>
        <p:txBody>
          <a:bodyPr/>
          <a:p>
            <a:fld id="{2AC2CD76-EF41-4A13-8A13-3D878EB0B3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5"/>
          </p:nvPr>
        </p:nvSpPr>
        <p:spPr/>
        <p:txBody>
          <a:bodyPr/>
          <a:p>
            <a:fld id="{618D597D-F154-4098-81D4-0EDC774B45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8"/>
          </p:nvPr>
        </p:nvSpPr>
        <p:spPr/>
        <p:txBody>
          <a:bodyPr/>
          <a:p>
            <a:fld id="{F9BF699F-A5F1-44EE-B05D-1CE25061BD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1"/>
          </p:nvPr>
        </p:nvSpPr>
        <p:spPr/>
        <p:txBody>
          <a:bodyPr/>
          <a:p>
            <a:fld id="{9CEA83C0-D23E-4939-B22C-DC8E9B7C62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4"/>
          </p:nvPr>
        </p:nvSpPr>
        <p:spPr/>
        <p:txBody>
          <a:bodyPr/>
          <a:p>
            <a:fld id="{92F000E2-F56F-4244-B90D-CB87518476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EB0BC135-43CB-4012-BF47-AAE166B8B41F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6095A21-DD9A-4E3D-A925-2D51EA49B7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CDA3632F-2AAA-4DC7-9201-A41524FFB4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A3CC8D00-1E10-46E3-9932-2453032FB6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5998FD16-61DA-4DF4-A7D9-0667A7D4E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64B40E84-C9B3-4EAA-A671-4FA80F93CF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A936E189-0745-42FC-BB86-4F5570FEC6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BB83AF8B-01F6-4511-9F52-CD36B61C96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B7281690-BDD5-4B47-A11F-F9253422BE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A8EC7C54-1B7C-4B60-83F3-3D9744100A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5251FAF2-8CBB-4570-B76D-CB809980B9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5"/>
          </p:nvPr>
        </p:nvSpPr>
        <p:spPr/>
        <p:txBody>
          <a:bodyPr/>
          <a:p>
            <a:fld id="{20125182-0CED-4E2F-85EE-23C226C5B9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18234DB-ACF6-4779-9350-D52F270E7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DD86918D-ADDC-44F4-AC2E-C58C5E5CF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D0035C3C-17AC-4D3E-B0B7-0969AF4BC3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BA5BB0D6-4DFE-4CF0-BD55-D55DFBF170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46EE8BCB-5FE4-446D-BC33-5CEE64AC36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19C51AFC-56B8-4209-BBE7-5B6E179F01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C1CCD3FB-5AF8-4528-956C-2E85821A99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0DA841EE-FCFA-45A8-9B3D-8A2C5AA1F6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0"/>
          </p:nvPr>
        </p:nvSpPr>
        <p:spPr/>
        <p:txBody>
          <a:bodyPr/>
          <a:p>
            <a:fld id="{C063E691-8807-4224-B4B6-401AE522FD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3"/>
          </p:nvPr>
        </p:nvSpPr>
        <p:spPr/>
        <p:txBody>
          <a:bodyPr/>
          <a:p>
            <a:fld id="{8EF00A19-6E44-49CA-915E-85B760D069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6"/>
          </p:nvPr>
        </p:nvSpPr>
        <p:spPr/>
        <p:txBody>
          <a:bodyPr/>
          <a:p>
            <a:fld id="{0A4A441A-D83B-446A-A578-2114DDE219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8DF760A-A0AB-43D3-8E51-074D5294B4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9"/>
          </p:nvPr>
        </p:nvSpPr>
        <p:spPr/>
        <p:txBody>
          <a:bodyPr/>
          <a:p>
            <a:fld id="{94A2636F-FD12-4EAE-9564-105D25A921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2"/>
          </p:nvPr>
        </p:nvSpPr>
        <p:spPr/>
        <p:txBody>
          <a:bodyPr/>
          <a:p>
            <a:fld id="{091D2A57-95C9-4C62-8390-B370B24E9C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5"/>
          </p:nvPr>
        </p:nvSpPr>
        <p:spPr/>
        <p:txBody>
          <a:bodyPr/>
          <a:p>
            <a:fld id="{7FEC5366-4238-4D2F-B2FF-D6F6EC0865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8"/>
          </p:nvPr>
        </p:nvSpPr>
        <p:spPr/>
        <p:txBody>
          <a:bodyPr/>
          <a:p>
            <a:fld id="{9CD3E8D5-1E6D-4D8E-83B4-88768B49B7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1"/>
          </p:nvPr>
        </p:nvSpPr>
        <p:spPr/>
        <p:txBody>
          <a:bodyPr/>
          <a:p>
            <a:fld id="{80F8DF7F-50D3-46BA-AE5F-81700896F3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4"/>
          </p:nvPr>
        </p:nvSpPr>
        <p:spPr/>
        <p:txBody>
          <a:bodyPr/>
          <a:p>
            <a:fld id="{0CC06047-18A6-4E3F-B103-D09C8CB5B0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7"/>
          </p:nvPr>
        </p:nvSpPr>
        <p:spPr/>
        <p:txBody>
          <a:bodyPr/>
          <a:p>
            <a:fld id="{DDB9F9A8-7C9E-4412-90AB-579933079F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9"/>
          </p:nvPr>
        </p:nvSpPr>
        <p:spPr/>
        <p:txBody>
          <a:bodyPr/>
          <a:p>
            <a:fld id="{D31018FE-2197-4E1D-BBDE-5A1A213914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3"/>
          </p:nvPr>
        </p:nvSpPr>
        <p:spPr/>
        <p:txBody>
          <a:bodyPr/>
          <a:p>
            <a:fld id="{62927F8E-A54D-4512-8263-AA3944925A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6"/>
          </p:nvPr>
        </p:nvSpPr>
        <p:spPr/>
        <p:txBody>
          <a:bodyPr/>
          <a:p>
            <a:fld id="{E1C81022-DF14-4EE4-BFC7-02020FD1B8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C4A93DD-4AF3-4852-8248-BB7B01F026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9"/>
          </p:nvPr>
        </p:nvSpPr>
        <p:spPr/>
        <p:txBody>
          <a:bodyPr/>
          <a:p>
            <a:fld id="{59022768-800A-461F-92D4-59FE7B5E40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2"/>
          </p:nvPr>
        </p:nvSpPr>
        <p:spPr/>
        <p:txBody>
          <a:bodyPr/>
          <a:p>
            <a:fld id="{BF3AAF15-5061-493B-A042-614E905E62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5"/>
          </p:nvPr>
        </p:nvSpPr>
        <p:spPr/>
        <p:txBody>
          <a:bodyPr/>
          <a:p>
            <a:fld id="{865F3032-3E95-4CEC-833D-239DF3DC2B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8"/>
          </p:nvPr>
        </p:nvSpPr>
        <p:spPr/>
        <p:txBody>
          <a:bodyPr/>
          <a:p>
            <a:fld id="{B014F8BD-D8A8-46C7-9669-34EA5BA971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1"/>
          </p:nvPr>
        </p:nvSpPr>
        <p:spPr/>
        <p:txBody>
          <a:bodyPr/>
          <a:p>
            <a:fld id="{94869B18-FEE7-4C9E-80B5-39D6AB7EAE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4"/>
          </p:nvPr>
        </p:nvSpPr>
        <p:spPr/>
        <p:txBody>
          <a:bodyPr/>
          <a:p>
            <a:fld id="{B7F1D5D3-716A-48C0-9854-489B51E03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BE31519-8D29-4901-9F43-ACE67BE356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4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6EA8523-7BD9-4564-AE8A-71FCF8DAF9E0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10" name="Straight Connector 15"/>
          <p:cNvCxnSpPr/>
          <p:nvPr/>
        </p:nvCxnSpPr>
        <p:spPr>
          <a:xfrm flipH="1">
            <a:off x="8227800" y="8280"/>
            <a:ext cx="3810240" cy="3810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1" name="Straight Connector 16"/>
          <p:cNvCxnSpPr/>
          <p:nvPr/>
        </p:nvCxnSpPr>
        <p:spPr>
          <a:xfrm flipH="1">
            <a:off x="6108120" y="91440"/>
            <a:ext cx="6080760" cy="608112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2" name="Straight Connector 18"/>
          <p:cNvCxnSpPr/>
          <p:nvPr/>
        </p:nvCxnSpPr>
        <p:spPr>
          <a:xfrm flipH="1">
            <a:off x="7235640" y="228600"/>
            <a:ext cx="4953240" cy="4953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3" name="Straight Connector 20"/>
          <p:cNvCxnSpPr/>
          <p:nvPr/>
        </p:nvCxnSpPr>
        <p:spPr>
          <a:xfrm flipH="1">
            <a:off x="7335720" y="32040"/>
            <a:ext cx="4853160" cy="485352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14" name="Straight Connector 22"/>
          <p:cNvCxnSpPr/>
          <p:nvPr/>
        </p:nvCxnSpPr>
        <p:spPr>
          <a:xfrm flipH="1">
            <a:off x="7845120" y="609480"/>
            <a:ext cx="4343760" cy="434376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1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1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entury Gothic"/>
              </a:rPr>
              <a:t>Clique para editar o formato do texto do título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2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&lt;rodapé&gt;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D5489C-474D-4525-9DEA-38F2B4F53E8F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2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2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2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2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3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entury Gothic"/>
              </a:rPr>
              <a:t>Clique para editar o formato do texto do título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 formato de texto dos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2.º nível de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3.º nível de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4.º nível de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5.º nível de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6.º nível de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7.º nível de tópicos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3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&lt;rodapé&gt;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3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BAB3DE-88D6-4EFA-8BA3-ABDF822C3C55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3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3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4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3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 idx="3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3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EF18134-30E3-4967-90EC-5382C661BC09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5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5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3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 idx="3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 idx="3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3BF735D-4DCF-4E0D-B2CB-1680E1BE5328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6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6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808240" y="685800"/>
            <a:ext cx="49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4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 idx="4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 idx="4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A9FD7F0-D2BB-4DA4-AB31-6A334537A1FA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7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7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8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8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8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972000" y="685800"/>
            <a:ext cx="464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84360" y="1270440"/>
            <a:ext cx="493740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78960" y="685800"/>
            <a:ext cx="46648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806440" y="1262160"/>
            <a:ext cx="492876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dt" idx="4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ftr" idx="4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PlaceHolder 8"/>
          <p:cNvSpPr>
            <a:spLocks noGrp="1"/>
          </p:cNvSpPr>
          <p:nvPr>
            <p:ph type="sldNum" idx="4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4FFFFA-EF6F-4B41-84F5-61EA84DC6B46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9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9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dt" idx="4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ftr" idx="4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sldNum" idx="4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7807B7-6515-41EC-ACC9-ADE0F07DD1C6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0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0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08" name="PlaceHolder 1"/>
          <p:cNvSpPr>
            <a:spLocks noGrp="1"/>
          </p:cNvSpPr>
          <p:nvPr>
            <p:ph type="dt" idx="4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5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5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F29C5F-AF69-4D4D-8B6F-40FCD7D8D25A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1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1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1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1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1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5160" y="685800"/>
            <a:ext cx="36572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594324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7085160" y="2209680"/>
            <a:ext cx="3657240" cy="20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dt" idx="5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 idx="5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sldNum" idx="5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7099038-A307-4153-BFFF-15E01B868748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2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2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2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2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2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722840" y="1447920"/>
            <a:ext cx="60195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88920" y="914400"/>
            <a:ext cx="3280680" cy="457164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722840" y="2777040"/>
            <a:ext cx="6021000" cy="20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dt" idx="55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ftr" idx="56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ldNum" idx="57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414B37-52B3-4E4A-B69E-6C6FF8F22C75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533520"/>
            <a:ext cx="10818360" cy="312372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3843720"/>
            <a:ext cx="83037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72E821A-68CC-47D3-B457-882C46251B8A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3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3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3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3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4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4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dt" idx="58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ftr" idx="59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sldNum" idx="60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D53A07-9858-4610-9ADD-EBF5619F92A3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245" name="Straight Connector 15"/>
          <p:cNvCxnSpPr/>
          <p:nvPr/>
        </p:nvCxnSpPr>
        <p:spPr>
          <a:xfrm flipH="1">
            <a:off x="8227800" y="8280"/>
            <a:ext cx="3810240" cy="3810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246" name="Straight Connector 16"/>
          <p:cNvCxnSpPr/>
          <p:nvPr/>
        </p:nvCxnSpPr>
        <p:spPr>
          <a:xfrm flipH="1">
            <a:off x="6108120" y="91440"/>
            <a:ext cx="6080760" cy="608112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247" name="Straight Connector 18"/>
          <p:cNvCxnSpPr/>
          <p:nvPr/>
        </p:nvCxnSpPr>
        <p:spPr>
          <a:xfrm flipH="1">
            <a:off x="7235640" y="228600"/>
            <a:ext cx="4953240" cy="4953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248" name="Straight Connector 20"/>
          <p:cNvCxnSpPr/>
          <p:nvPr/>
        </p:nvCxnSpPr>
        <p:spPr>
          <a:xfrm flipH="1">
            <a:off x="7335720" y="32040"/>
            <a:ext cx="4853160" cy="485352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249" name="Straight Connector 22"/>
          <p:cNvCxnSpPr/>
          <p:nvPr/>
        </p:nvCxnSpPr>
        <p:spPr>
          <a:xfrm flipH="1">
            <a:off x="7845120" y="609480"/>
            <a:ext cx="4343760" cy="434376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5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5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5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5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5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533520"/>
            <a:ext cx="10818360" cy="312372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914400" y="3843720"/>
            <a:ext cx="83037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6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6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6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5A4FA68-CB4D-4FF7-B026-3179F29C03AE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6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6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6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6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6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6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 idx="6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sldNum" idx="6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5F9025-3B00-4496-8017-2B66651CAB01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7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7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7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7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8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446120" y="3429000"/>
            <a:ext cx="85341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84360" y="4300920"/>
            <a:ext cx="8534160" cy="168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dt" idx="6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ftr" idx="6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sldNum" idx="6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CD57C6-7F3D-41AF-8FB4-0DEF5AAE503F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TextBox 13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TextBox 14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290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91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92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93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94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84360" y="3429000"/>
            <a:ext cx="8534160" cy="169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4360" y="5132880"/>
            <a:ext cx="85356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7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ftr" idx="7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sldNum" idx="7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A731720-CB23-4DAA-A7AC-3E4A3A6E273F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0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0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0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0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0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10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84360" y="4978440"/>
            <a:ext cx="853416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 idx="7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 idx="7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 idx="7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EF7FFA6-54E9-4074-BFA2-2C55F00E6A89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TextBox 10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TextBox 11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1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1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1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1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1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84360" y="4766760"/>
            <a:ext cx="8534160" cy="12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 idx="7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 idx="7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 idx="7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06E7ED7-8A24-4141-BD67-F25B8B21FBF1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2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2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2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3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3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dt" idx="7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ftr" idx="8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sldNum" idx="8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E760377-31F3-43A9-ADEA-3755A5A12C28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3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3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4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4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4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685360" y="685800"/>
            <a:ext cx="205704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82280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dt" idx="8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ftr" idx="8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sldNum" idx="8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59C032-6CF7-4D91-A375-DBBFA4A76529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4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5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5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5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5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entury Gothic"/>
              </a:rPr>
              <a:t>Clique para editar o formato do texto do título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Clique para editar o formato de texto dos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2.º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5.º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6.º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7.º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ftr" idx="8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&lt;rodapé&gt;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sldNum" idx="8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F0C5D2-9482-409A-968D-F09DFD4DB971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dt" idx="8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0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1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2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3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4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C3498D-9E9B-49D2-91E3-7C2947A9A2EC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6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6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6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6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6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dt" idx="88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ftr" idx="89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sldNum" idx="90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391DA1-BC24-491F-812A-27C8E3691752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7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7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7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7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7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dt" idx="9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ftr" idx="9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sldNum" idx="9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B21017-E95E-4E4C-A7C8-FE8273961E07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38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8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8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8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9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808240" y="685800"/>
            <a:ext cx="49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dt" idx="9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ftr" idx="9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sldNum" idx="9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1F2DF5-112C-41B8-96E5-C2682CACB2C2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0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0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0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0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0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972000" y="685800"/>
            <a:ext cx="464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</a:t>
            </a: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estilos de texto </a:t>
            </a: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Mestres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84360" y="1270440"/>
            <a:ext cx="493740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078960" y="685800"/>
            <a:ext cx="46648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806440" y="1262160"/>
            <a:ext cx="492876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 type="dt" idx="9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 type="ftr" idx="9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PlaceHolder 8"/>
          <p:cNvSpPr>
            <a:spLocks noGrp="1"/>
          </p:cNvSpPr>
          <p:nvPr>
            <p:ph type="sldNum" idx="9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9332CE8-E678-4BAB-BC9E-B05D3A1788A4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1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1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1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1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1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dt" idx="10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ftr" idx="10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sldNum" idx="10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5B1FA51-67DD-4E41-891F-AA069AA5D68C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2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2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2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2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3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31" name="PlaceHolder 1"/>
          <p:cNvSpPr>
            <a:spLocks noGrp="1"/>
          </p:cNvSpPr>
          <p:nvPr>
            <p:ph type="dt" idx="10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ftr" idx="10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10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FDF82CB-CF3B-471D-9947-3FED91125798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3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3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3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3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3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7085160" y="685800"/>
            <a:ext cx="36572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594324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7085160" y="2209680"/>
            <a:ext cx="3657240" cy="20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dt" idx="10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ftr" idx="10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5" name="PlaceHolder 6"/>
          <p:cNvSpPr>
            <a:spLocks noGrp="1"/>
          </p:cNvSpPr>
          <p:nvPr>
            <p:ph type="sldNum" idx="10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B1D2C5-C302-4F05-98B6-EFFC9B36F9F1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4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4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4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5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5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722840" y="1447920"/>
            <a:ext cx="60195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988920" y="914400"/>
            <a:ext cx="3280680" cy="457164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722840" y="2777040"/>
            <a:ext cx="6021000" cy="20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dt" idx="10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ftr" idx="11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 type="sldNum" idx="11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4B86F2D-35AD-4B68-8C4D-383D7A304039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459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0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1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05069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 tx="0" ty="1040335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4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465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6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pt-BR" sz="96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9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dt" idx="112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ftr" idx="113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sldNum" idx="114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2C0D560-ADA5-4894-94B1-2313FCB0984C}" type="slidenum">
              <a:rPr b="1" lang="pt-BR" sz="28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7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474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dt" idx="115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ftr" idx="116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sldNum" idx="117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D547D10-D619-4E28-9AF4-75AFCD5E94B3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4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46120" y="3429000"/>
            <a:ext cx="85341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4360" y="4300920"/>
            <a:ext cx="8534160" cy="168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1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1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D8D4A63-CC68-4891-A7B5-0D02B03EA9EE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482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3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8724960" y="533520"/>
            <a:ext cx="2552400" cy="56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066680" y="533520"/>
            <a:ext cx="7505280" cy="56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dt" idx="118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ftr" idx="119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sldNum" idx="120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67764C9-4326-4776-AD8A-450525B0DD0F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490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5400" spc="-1" strike="noStrike">
                <a:solidFill>
                  <a:schemeClr val="dk1"/>
                </a:solidFill>
                <a:latin typeface="Rockwell"/>
              </a:rPr>
              <a:t>Clique para editar o formato do texto do título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ftr" idx="121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2"/>
                </a:solidFill>
                <a:latin typeface="Rockwell"/>
              </a:rPr>
              <a:t>&lt;rodapé&gt;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122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460A75E-6424-446D-8605-F785FA947A00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dt" idx="123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Clique para editar o formato de texto dos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2.º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3.º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4.º nível de tópicos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00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1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dt" idx="12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ftr" idx="12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sldNum" idx="12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5B96BED-211A-4CB5-B4B6-5B68109873DC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0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1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2" name="Rectangle 6"/>
          <p:cNvSpPr/>
          <p:nvPr/>
        </p:nvSpPr>
        <p:spPr>
          <a:xfrm>
            <a:off x="0" y="4917960"/>
            <a:ext cx="12191760" cy="19396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167200" y="1225440"/>
            <a:ext cx="9280800" cy="352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pt-BR" sz="80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8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165760" y="5020200"/>
            <a:ext cx="9052200" cy="106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dt" idx="127"/>
          </p:nvPr>
        </p:nvSpPr>
        <p:spPr>
          <a:xfrm>
            <a:off x="8593560" y="6272640"/>
            <a:ext cx="264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ftr" idx="128"/>
          </p:nvPr>
        </p:nvSpPr>
        <p:spPr>
          <a:xfrm>
            <a:off x="21826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17" name="Group 7"/>
          <p:cNvGrpSpPr/>
          <p:nvPr/>
        </p:nvGrpSpPr>
        <p:grpSpPr>
          <a:xfrm>
            <a:off x="897480" y="2325960"/>
            <a:ext cx="1080720" cy="1080720"/>
            <a:chOff x="897480" y="2325960"/>
            <a:chExt cx="1080720" cy="1080720"/>
          </a:xfrm>
        </p:grpSpPr>
        <p:sp>
          <p:nvSpPr>
            <p:cNvPr id="518" name="Oval 8"/>
            <p:cNvSpPr/>
            <p:nvPr/>
          </p:nvSpPr>
          <p:spPr>
            <a:xfrm>
              <a:off x="897480" y="2325960"/>
              <a:ext cx="1080720" cy="1080720"/>
            </a:xfrm>
            <a:prstGeom prst="ellipse">
              <a:avLst/>
            </a:prstGeom>
            <a:blipFill rotWithShape="0">
              <a:blip r:embed="rId4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Oval 9"/>
            <p:cNvSpPr/>
            <p:nvPr/>
          </p:nvSpPr>
          <p:spPr>
            <a:xfrm>
              <a:off x="1005480" y="243396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0" name="PlaceHolder 5"/>
          <p:cNvSpPr>
            <a:spLocks noGrp="1"/>
          </p:cNvSpPr>
          <p:nvPr>
            <p:ph type="sldNum" idx="129"/>
          </p:nvPr>
        </p:nvSpPr>
        <p:spPr>
          <a:xfrm>
            <a:off x="843840" y="2505960"/>
            <a:ext cx="1188000" cy="7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F014CF1-C4BF-464D-B351-2267DA689F0B}" type="slidenum">
              <a:rPr b="1" lang="pt-BR" sz="28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5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22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1069920" y="2194560"/>
            <a:ext cx="4754520" cy="397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364080" y="2194560"/>
            <a:ext cx="4754520" cy="397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dt" idx="130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ftr" idx="131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PlaceHolder 6"/>
          <p:cNvSpPr>
            <a:spLocks noGrp="1"/>
          </p:cNvSpPr>
          <p:nvPr>
            <p:ph type="sldNum" idx="132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8143574-141F-4D6D-A877-3DAC10596334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34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1066680" y="2048400"/>
            <a:ext cx="475452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1069920" y="2743200"/>
            <a:ext cx="475452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6364080" y="2048400"/>
            <a:ext cx="475452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body"/>
          </p:nvPr>
        </p:nvSpPr>
        <p:spPr>
          <a:xfrm>
            <a:off x="6364080" y="2743200"/>
            <a:ext cx="475452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41" name="PlaceHolder 6"/>
          <p:cNvSpPr>
            <a:spLocks noGrp="1"/>
          </p:cNvSpPr>
          <p:nvPr>
            <p:ph type="dt" idx="133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PlaceHolder 7"/>
          <p:cNvSpPr>
            <a:spLocks noGrp="1"/>
          </p:cNvSpPr>
          <p:nvPr>
            <p:ph type="ftr" idx="134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PlaceHolder 8"/>
          <p:cNvSpPr>
            <a:spLocks noGrp="1"/>
          </p:cNvSpPr>
          <p:nvPr>
            <p:ph type="sldNum" idx="135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27D0647-964F-4BAD-B59F-F517F0351AD7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45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dt" idx="136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ftr" idx="137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sldNum" idx="138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26E8DB2-96A8-4980-921E-3260E325ED3D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53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4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5" name="PlaceHolder 1"/>
          <p:cNvSpPr>
            <a:spLocks noGrp="1"/>
          </p:cNvSpPr>
          <p:nvPr>
            <p:ph type="dt" idx="139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ftr" idx="140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141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400F95F-186F-40CB-948E-ADFC48FF32DC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59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1" name="Rectangle 7"/>
          <p:cNvSpPr/>
          <p:nvPr/>
        </p:nvSpPr>
        <p:spPr>
          <a:xfrm>
            <a:off x="8303760" y="0"/>
            <a:ext cx="3888000" cy="6857640"/>
          </a:xfrm>
          <a:prstGeom prst="rect">
            <a:avLst/>
          </a:prstGeom>
          <a:blipFill rotWithShape="0">
            <a:blip r:embed="rId3">
              <a:alphaModFix amt="60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040" cy="17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65" lnSpcReduction="10000"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838080" y="685800"/>
            <a:ext cx="6711480" cy="50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chemeClr val="dk1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8549640" y="2423160"/>
            <a:ext cx="320004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dt" idx="142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ftr" idx="143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67" name="Group 8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68" name="Oval 9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4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9" name="Oval 10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0" name="PlaceHolder 6"/>
          <p:cNvSpPr>
            <a:spLocks noGrp="1"/>
          </p:cNvSpPr>
          <p:nvPr>
            <p:ph type="sldNum" idx="144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E2D6870-BFD3-4C59-B2F6-7842DBC777E0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5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72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3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4" name="Rectangle 10"/>
          <p:cNvSpPr/>
          <p:nvPr/>
        </p:nvSpPr>
        <p:spPr>
          <a:xfrm>
            <a:off x="8303760" y="0"/>
            <a:ext cx="3888000" cy="6857640"/>
          </a:xfrm>
          <a:prstGeom prst="rect">
            <a:avLst/>
          </a:prstGeom>
          <a:blipFill rotWithShape="0">
            <a:blip r:embed="rId3">
              <a:alphaModFix amt="60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040" cy="17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65" lnSpcReduction="10000"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8303400" cy="6857640"/>
          </a:xfrm>
          <a:prstGeom prst="rect">
            <a:avLst/>
          </a:prstGeom>
          <a:solidFill>
            <a:schemeClr val="dk2">
              <a:lumMod val="20000"/>
              <a:lumOff val="8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Rockwell"/>
              </a:rPr>
              <a:t>Clique no ícone para adicionar uma imagem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8549640" y="2423160"/>
            <a:ext cx="3200040" cy="32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accent1">
                    <a:lumMod val="75000"/>
                  </a:schemeClr>
                </a:solidFill>
                <a:latin typeface="Rockwell"/>
              </a:rPr>
              <a:t>Clique para editar os estilos de texto Mestres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dt" idx="145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100" spc="-1" strike="noStrike">
                <a:solidFill>
                  <a:schemeClr val="dk2"/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chemeClr val="dk2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79" name="Group 7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80" name="Oval 8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4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1" name="Oval 9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2" name="PlaceHolder 5"/>
          <p:cNvSpPr>
            <a:spLocks noGrp="1"/>
          </p:cNvSpPr>
          <p:nvPr>
            <p:ph type="sldNum" idx="14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8DB060D-00F3-41CB-9BA6-354D85DF28D4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5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4360" y="3429000"/>
            <a:ext cx="8534160" cy="169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4360" y="5132880"/>
            <a:ext cx="85356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1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1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1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C84F03-66C3-4FB2-AB92-752A28A4A23E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58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8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8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8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8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4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dt" idx="14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ftr" idx="14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sldNum" idx="14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C7D82AC-846E-4420-B4FC-5E521E757298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593" name="Straight Connector 15"/>
          <p:cNvCxnSpPr/>
          <p:nvPr/>
        </p:nvCxnSpPr>
        <p:spPr>
          <a:xfrm flipH="1">
            <a:off x="8227800" y="8280"/>
            <a:ext cx="3810240" cy="3810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594" name="Straight Connector 16"/>
          <p:cNvCxnSpPr/>
          <p:nvPr/>
        </p:nvCxnSpPr>
        <p:spPr>
          <a:xfrm flipH="1">
            <a:off x="6108120" y="91440"/>
            <a:ext cx="6080760" cy="608112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595" name="Straight Connector 18"/>
          <p:cNvCxnSpPr/>
          <p:nvPr/>
        </p:nvCxnSpPr>
        <p:spPr>
          <a:xfrm flipH="1">
            <a:off x="7235640" y="228600"/>
            <a:ext cx="4953240" cy="4953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596" name="Straight Connector 20"/>
          <p:cNvCxnSpPr/>
          <p:nvPr/>
        </p:nvCxnSpPr>
        <p:spPr>
          <a:xfrm flipH="1">
            <a:off x="7335720" y="32040"/>
            <a:ext cx="4853160" cy="485352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597" name="Straight Connector 22"/>
          <p:cNvCxnSpPr/>
          <p:nvPr/>
        </p:nvCxnSpPr>
        <p:spPr>
          <a:xfrm flipH="1">
            <a:off x="7845120" y="609480"/>
            <a:ext cx="4343760" cy="434376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0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0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0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0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0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533520"/>
            <a:ext cx="10818360" cy="312372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914400" y="3843720"/>
            <a:ext cx="83037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dt" idx="15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ftr" idx="15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1" name="PlaceHolder 6"/>
          <p:cNvSpPr>
            <a:spLocks noGrp="1"/>
          </p:cNvSpPr>
          <p:nvPr>
            <p:ph type="sldNum" idx="15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613AB2B-30B1-4C8B-8F6B-5AECA196C335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1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1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1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1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1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dt" idx="15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ftr" idx="15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 type="sldNum" idx="15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3B45446-F347-4EB5-AA1E-20E9AE2D4648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2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2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2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2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2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1446120" y="3429000"/>
            <a:ext cx="85341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684360" y="4300920"/>
            <a:ext cx="8534160" cy="168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dt" idx="15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 type="ftr" idx="15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4" name="PlaceHolder 6"/>
          <p:cNvSpPr>
            <a:spLocks noGrp="1"/>
          </p:cNvSpPr>
          <p:nvPr>
            <p:ph type="sldNum" idx="15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7E59040-A401-45AD-B73B-68E74FC44DCD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5" name="TextBox 13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6" name="TextBox 14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3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3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4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4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4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84360" y="3429000"/>
            <a:ext cx="8534160" cy="169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4360" y="5132880"/>
            <a:ext cx="85356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dt" idx="15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ftr" idx="16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 type="sldNum" idx="16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2358791-769E-4C65-B7F1-605B9B68E5E1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4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5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5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5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5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10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684360" y="4978440"/>
            <a:ext cx="853416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dt" idx="16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ftr" idx="16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sldNum" idx="16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D6F37D-E736-4C27-B950-0EEBCFA68BB4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0" name="TextBox 10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1" name="TextBox 11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6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6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6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6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6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684360" y="4766760"/>
            <a:ext cx="8534160" cy="12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dt" idx="165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 type="ftr" idx="166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 type="sldNum" idx="167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C81D0A6-39FC-4C47-A1EE-BB85CCEDA0C0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7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7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7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7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7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dt" idx="168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ftr" idx="169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 type="sldNum" idx="170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86D5D4B-9FB9-45FA-A699-B1AE1486A2E7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8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8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8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8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9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8685360" y="685800"/>
            <a:ext cx="205704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82280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dt" idx="17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ftr" idx="17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5" name="PlaceHolder 5"/>
          <p:cNvSpPr>
            <a:spLocks noGrp="1"/>
          </p:cNvSpPr>
          <p:nvPr>
            <p:ph type="sldNum" idx="17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BE7AF52-62AD-4118-AD87-D354035DC3FD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9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9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9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0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0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entury Gothic"/>
              </a:rPr>
              <a:t>Clique para editar o formato do texto do título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Clique para editar o formato de texto dos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2.º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5.º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6.º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7.º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ftr" idx="17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&lt;rodapé&gt;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sldNum" idx="17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CD9126-1B49-43F5-A342-D2E5D1D3F62F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 type="dt" idx="17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6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10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4360" y="4978440"/>
            <a:ext cx="853416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1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1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1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1CD565-D4AE-4A2B-B667-C2D06CDFB98B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TextBox 10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Box 11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10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11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12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13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14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dt" idx="17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ftr" idx="17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 type="sldNum" idx="17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D5B4162-4DA5-4D61-BF89-E6D50C5F1624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2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2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2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2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2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dt" idx="18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ftr" idx="18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sldNum" idx="18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2F071B-E142-489D-8011-979D828F97AB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3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3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3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3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3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5808240" y="685800"/>
            <a:ext cx="49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dt" idx="18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ftr" idx="18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4" name="PlaceHolder 6"/>
          <p:cNvSpPr>
            <a:spLocks noGrp="1"/>
          </p:cNvSpPr>
          <p:nvPr>
            <p:ph type="sldNum" idx="18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2270B8-C23A-4849-AF80-E99E1D57590B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4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5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5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5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5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972000" y="685800"/>
            <a:ext cx="464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684360" y="1270440"/>
            <a:ext cx="493740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6078960" y="685800"/>
            <a:ext cx="46648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 type="body"/>
          </p:nvPr>
        </p:nvSpPr>
        <p:spPr>
          <a:xfrm>
            <a:off x="5806440" y="1262160"/>
            <a:ext cx="492876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59" name="PlaceHolder 6"/>
          <p:cNvSpPr>
            <a:spLocks noGrp="1"/>
          </p:cNvSpPr>
          <p:nvPr>
            <p:ph type="dt" idx="18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0" name="PlaceHolder 7"/>
          <p:cNvSpPr>
            <a:spLocks noGrp="1"/>
          </p:cNvSpPr>
          <p:nvPr>
            <p:ph type="ftr" idx="18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1" name="PlaceHolder 8"/>
          <p:cNvSpPr>
            <a:spLocks noGrp="1"/>
          </p:cNvSpPr>
          <p:nvPr>
            <p:ph type="sldNum" idx="18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2F4D5B-187C-46B9-9F79-F60F99F34B7D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6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6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6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6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6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dt" idx="18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ftr" idx="19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1" name="PlaceHolder 4"/>
          <p:cNvSpPr>
            <a:spLocks noGrp="1"/>
          </p:cNvSpPr>
          <p:nvPr>
            <p:ph type="sldNum" idx="19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ECF38A5-6CCB-43C2-9CBC-4F5CC293C570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7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7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7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7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7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79" name="PlaceHolder 1"/>
          <p:cNvSpPr>
            <a:spLocks noGrp="1"/>
          </p:cNvSpPr>
          <p:nvPr>
            <p:ph type="dt" idx="19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ftr" idx="19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19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317F94E-E900-4894-B9A1-0E1234811295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8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8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8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8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8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7085160" y="685800"/>
            <a:ext cx="36572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594324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7085160" y="2209680"/>
            <a:ext cx="3657240" cy="20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dt" idx="195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ftr" idx="196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3" name="PlaceHolder 6"/>
          <p:cNvSpPr>
            <a:spLocks noGrp="1"/>
          </p:cNvSpPr>
          <p:nvPr>
            <p:ph type="sldNum" idx="197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5D33F2D-14CE-48CE-B35A-D354F973A514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795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96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97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98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99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722840" y="1447920"/>
            <a:ext cx="60195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988920" y="914400"/>
            <a:ext cx="3280680" cy="457164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4722840" y="2777040"/>
            <a:ext cx="6021000" cy="20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dt" idx="198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4" name="PlaceHolder 5"/>
          <p:cNvSpPr>
            <a:spLocks noGrp="1"/>
          </p:cNvSpPr>
          <p:nvPr>
            <p:ph type="ftr" idx="199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5" name="PlaceHolder 6"/>
          <p:cNvSpPr>
            <a:spLocks noGrp="1"/>
          </p:cNvSpPr>
          <p:nvPr>
            <p:ph type="sldNum" idx="200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2640A3-AB95-4515-999B-BC6D741433E6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0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0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0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1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1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4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dt" idx="20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ftr" idx="20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sldNum" idx="20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5547BD5-8260-4595-BF90-9B0B9EA52DD5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16" name="Straight Connector 15"/>
          <p:cNvCxnSpPr/>
          <p:nvPr/>
        </p:nvCxnSpPr>
        <p:spPr>
          <a:xfrm flipH="1">
            <a:off x="8227800" y="8280"/>
            <a:ext cx="3810240" cy="3810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817" name="Straight Connector 16"/>
          <p:cNvCxnSpPr/>
          <p:nvPr/>
        </p:nvCxnSpPr>
        <p:spPr>
          <a:xfrm flipH="1">
            <a:off x="6108120" y="91440"/>
            <a:ext cx="6080760" cy="608112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818" name="Straight Connector 18"/>
          <p:cNvCxnSpPr/>
          <p:nvPr/>
        </p:nvCxnSpPr>
        <p:spPr>
          <a:xfrm flipH="1">
            <a:off x="7235640" y="228600"/>
            <a:ext cx="4953240" cy="49532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819" name="Straight Connector 20"/>
          <p:cNvCxnSpPr/>
          <p:nvPr/>
        </p:nvCxnSpPr>
        <p:spPr>
          <a:xfrm flipH="1">
            <a:off x="7335720" y="32040"/>
            <a:ext cx="4853160" cy="485352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820" name="Straight Connector 22"/>
          <p:cNvCxnSpPr/>
          <p:nvPr/>
        </p:nvCxnSpPr>
        <p:spPr>
          <a:xfrm flipH="1">
            <a:off x="7845120" y="609480"/>
            <a:ext cx="4343760" cy="434376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24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25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26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27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28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533520"/>
            <a:ext cx="10818360" cy="312372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914400" y="3843720"/>
            <a:ext cx="83037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 type="dt" idx="20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3" name="PlaceHolder 5"/>
          <p:cNvSpPr>
            <a:spLocks noGrp="1"/>
          </p:cNvSpPr>
          <p:nvPr>
            <p:ph type="ftr" idx="20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4" name="PlaceHolder 6"/>
          <p:cNvSpPr>
            <a:spLocks noGrp="1"/>
          </p:cNvSpPr>
          <p:nvPr>
            <p:ph type="sldNum" idx="20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8EC33E-8047-4D3E-B28A-DC023981528D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0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1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2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3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4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84360" y="4766760"/>
            <a:ext cx="8534160" cy="12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1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2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2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AC0E43F-B78F-47CE-93E2-F4C7E8709EEB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3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3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3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3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4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4360" y="4114800"/>
            <a:ext cx="8535600" cy="18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dt" idx="20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ftr" idx="20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5" name="PlaceHolder 5"/>
          <p:cNvSpPr>
            <a:spLocks noGrp="1"/>
          </p:cNvSpPr>
          <p:nvPr>
            <p:ph type="sldNum" idx="20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8D41D3B-F145-48FB-9A4F-9593CEA3B057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4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4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4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5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5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1446120" y="3429000"/>
            <a:ext cx="85341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684360" y="4300920"/>
            <a:ext cx="8534160" cy="168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55" name="PlaceHolder 4"/>
          <p:cNvSpPr>
            <a:spLocks noGrp="1"/>
          </p:cNvSpPr>
          <p:nvPr>
            <p:ph type="dt" idx="21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6" name="PlaceHolder 5"/>
          <p:cNvSpPr>
            <a:spLocks noGrp="1"/>
          </p:cNvSpPr>
          <p:nvPr>
            <p:ph type="ftr" idx="21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7" name="PlaceHolder 6"/>
          <p:cNvSpPr>
            <a:spLocks noGrp="1"/>
          </p:cNvSpPr>
          <p:nvPr>
            <p:ph type="sldNum" idx="21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A7ED8CC-C295-4875-B2E4-D4F94AB07907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8" name="TextBox 13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9" name="TextBox 14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61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62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63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64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65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684360" y="3429000"/>
            <a:ext cx="8534160" cy="169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4360" y="5132880"/>
            <a:ext cx="85356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dt" idx="21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 type="ftr" idx="21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0" name="PlaceHolder 5"/>
          <p:cNvSpPr>
            <a:spLocks noGrp="1"/>
          </p:cNvSpPr>
          <p:nvPr>
            <p:ph type="sldNum" idx="21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677964C-4A1F-42C9-BCAC-89C583D7EE04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7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7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7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7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7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1141560" y="685800"/>
            <a:ext cx="91436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2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10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684360" y="4978440"/>
            <a:ext cx="853416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 type="dt" idx="21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 type="ftr" idx="21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2" name="PlaceHolder 6"/>
          <p:cNvSpPr>
            <a:spLocks noGrp="1"/>
          </p:cNvSpPr>
          <p:nvPr>
            <p:ph type="sldNum" idx="21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EB5975D-4BFD-4B67-B516-71031ADF3819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3" name="TextBox 10"/>
          <p:cNvSpPr/>
          <p:nvPr/>
        </p:nvSpPr>
        <p:spPr>
          <a:xfrm>
            <a:off x="531720" y="8121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4" name="TextBox 11"/>
          <p:cNvSpPr/>
          <p:nvPr/>
        </p:nvSpPr>
        <p:spPr>
          <a:xfrm>
            <a:off x="10285560" y="276876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pt-BR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8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8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8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8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9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1005804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4360" y="3928680"/>
            <a:ext cx="85341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684360" y="4766760"/>
            <a:ext cx="8534160" cy="12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dt" idx="21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5" name="PlaceHolder 5"/>
          <p:cNvSpPr>
            <a:spLocks noGrp="1"/>
          </p:cNvSpPr>
          <p:nvPr>
            <p:ph type="ftr" idx="22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6" name="PlaceHolder 6"/>
          <p:cNvSpPr>
            <a:spLocks noGrp="1"/>
          </p:cNvSpPr>
          <p:nvPr>
            <p:ph type="sldNum" idx="22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336638-A9FA-487A-AD46-787420651701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89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9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0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0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0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dt" idx="22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6" name="PlaceHolder 4"/>
          <p:cNvSpPr>
            <a:spLocks noGrp="1"/>
          </p:cNvSpPr>
          <p:nvPr>
            <p:ph type="ftr" idx="22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7" name="PlaceHolder 5"/>
          <p:cNvSpPr>
            <a:spLocks noGrp="1"/>
          </p:cNvSpPr>
          <p:nvPr>
            <p:ph type="sldNum" idx="22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2E8DB3-2C00-4473-8957-4FADA3FC5C24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09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10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11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12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13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8685360" y="685800"/>
            <a:ext cx="205704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82280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dt" idx="225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7" name="PlaceHolder 4"/>
          <p:cNvSpPr>
            <a:spLocks noGrp="1"/>
          </p:cNvSpPr>
          <p:nvPr>
            <p:ph type="ftr" idx="226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8" name="PlaceHolder 5"/>
          <p:cNvSpPr>
            <a:spLocks noGrp="1"/>
          </p:cNvSpPr>
          <p:nvPr>
            <p:ph type="sldNum" idx="227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F899A1B-F2C4-480B-8490-2A2EF9869DE0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20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21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22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23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24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entury Gothic"/>
              </a:rPr>
              <a:t>Clique para editar o formato do texto do título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Clique para editar o formato de texto dos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2.º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5.º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6.º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7.º nível de tópicos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ftr" idx="22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&lt;rodapé&gt;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8" name="PlaceHolder 4"/>
          <p:cNvSpPr>
            <a:spLocks noGrp="1"/>
          </p:cNvSpPr>
          <p:nvPr>
            <p:ph type="sldNum" idx="22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70B850-9F7F-45E2-9E7B-AF7B96D85CC4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9" name="PlaceHolder 5"/>
          <p:cNvSpPr>
            <a:spLocks noGrp="1"/>
          </p:cNvSpPr>
          <p:nvPr>
            <p:ph type="dt" idx="23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3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3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3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3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3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dt" idx="231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 type="ftr" idx="232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2" name="PlaceHolder 5"/>
          <p:cNvSpPr>
            <a:spLocks noGrp="1"/>
          </p:cNvSpPr>
          <p:nvPr>
            <p:ph type="sldNum" idx="233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F0BDD17-6BA2-4B25-A8BE-5DC23E5FA1CC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4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4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4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4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5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684360" y="2006640"/>
            <a:ext cx="8534160" cy="22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4360" y="4495680"/>
            <a:ext cx="853416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dt" idx="234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4" name="PlaceHolder 4"/>
          <p:cNvSpPr>
            <a:spLocks noGrp="1"/>
          </p:cNvSpPr>
          <p:nvPr>
            <p:ph type="ftr" idx="235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5" name="PlaceHolder 5"/>
          <p:cNvSpPr>
            <a:spLocks noGrp="1"/>
          </p:cNvSpPr>
          <p:nvPr>
            <p:ph type="sldNum" idx="236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1A9765-A1CE-4166-AFBB-6B5A6B179E82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2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2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2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0D26D7-EA6E-42E9-8EBC-0D1FDBA27C1D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5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5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5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6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6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5808240" y="685800"/>
            <a:ext cx="4934160" cy="36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dt" idx="237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6" name="PlaceHolder 5"/>
          <p:cNvSpPr>
            <a:spLocks noGrp="1"/>
          </p:cNvSpPr>
          <p:nvPr>
            <p:ph type="ftr" idx="238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7" name="PlaceHolder 6"/>
          <p:cNvSpPr>
            <a:spLocks noGrp="1"/>
          </p:cNvSpPr>
          <p:nvPr>
            <p:ph type="sldNum" idx="239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D0AC41-F54F-4FD7-B76F-D24E3072923D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72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73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74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75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76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972000" y="685800"/>
            <a:ext cx="464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84360" y="1270440"/>
            <a:ext cx="493740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6078960" y="685800"/>
            <a:ext cx="46648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5806440" y="1262160"/>
            <a:ext cx="4928760" cy="303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82" name="PlaceHolder 6"/>
          <p:cNvSpPr>
            <a:spLocks noGrp="1"/>
          </p:cNvSpPr>
          <p:nvPr>
            <p:ph type="dt" idx="240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3" name="PlaceHolder 7"/>
          <p:cNvSpPr>
            <a:spLocks noGrp="1"/>
          </p:cNvSpPr>
          <p:nvPr>
            <p:ph type="ftr" idx="241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4" name="PlaceHolder 8"/>
          <p:cNvSpPr>
            <a:spLocks noGrp="1"/>
          </p:cNvSpPr>
          <p:nvPr>
            <p:ph type="sldNum" idx="242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7EE0444-B31A-45DD-B41E-0B7CF246404F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8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8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8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8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9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 type="dt" idx="243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ftr" idx="244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4" name="PlaceHolder 4"/>
          <p:cNvSpPr>
            <a:spLocks noGrp="1"/>
          </p:cNvSpPr>
          <p:nvPr>
            <p:ph type="sldNum" idx="245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01E961-BF59-47F8-9966-01B1D94D9E8A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997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98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99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00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001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02" name="PlaceHolder 1"/>
          <p:cNvSpPr>
            <a:spLocks noGrp="1"/>
          </p:cNvSpPr>
          <p:nvPr>
            <p:ph type="dt" idx="246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ftr" idx="247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248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F14381-EC16-4828-BEF3-DCEE9FC85C13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006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07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08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09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010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7085160" y="685800"/>
            <a:ext cx="36572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4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594324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dk1"/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7085160" y="2209680"/>
            <a:ext cx="3657240" cy="209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 type="dt" idx="249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5" name="PlaceHolder 5"/>
          <p:cNvSpPr>
            <a:spLocks noGrp="1"/>
          </p:cNvSpPr>
          <p:nvPr>
            <p:ph type="ftr" idx="250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6" name="PlaceHolder 6"/>
          <p:cNvSpPr>
            <a:spLocks noGrp="1"/>
          </p:cNvSpPr>
          <p:nvPr>
            <p:ph type="sldNum" idx="251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5F6247-FA3B-44F5-8603-E86BD4E6C7C2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ff3612"/>
            </a:gs>
            <a:gs pos="100000">
              <a:srgbClr val="690600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018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19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20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21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022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722840" y="1447920"/>
            <a:ext cx="60195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988920" y="914400"/>
            <a:ext cx="3280680" cy="4571640"/>
          </a:xfrm>
          <a:prstGeom prst="rect">
            <a:avLst/>
          </a:prstGeom>
          <a:noFill/>
          <a:ln w="15840">
            <a:solidFill>
              <a:schemeClr val="dk1">
                <a:alpha val="40000"/>
              </a:schemeClr>
            </a:solidFill>
            <a:round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Century Gothic"/>
              </a:rPr>
              <a:t>Clique no ícone para adicionar uma imagem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4722840" y="2777040"/>
            <a:ext cx="6021000" cy="20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 type="dt" idx="252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 type="ftr" idx="253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8" name="PlaceHolder 6"/>
          <p:cNvSpPr>
            <a:spLocks noGrp="1"/>
          </p:cNvSpPr>
          <p:nvPr>
            <p:ph type="sldNum" idx="254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993356A-3FCC-496C-BD19-58D872AC0C47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cxnSp>
          <p:nvCxnSpPr>
            <p:cNvPr id="103" name="Straight Connector 7"/>
            <p:cNvCxnSpPr/>
            <p:nvPr/>
          </p:nvCxnSpPr>
          <p:spPr>
            <a:xfrm flipH="1">
              <a:off x="11275920" y="2963160"/>
              <a:ext cx="912960" cy="91332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4" name="Straight Connector 8"/>
            <p:cNvCxnSpPr/>
            <p:nvPr/>
          </p:nvCxnSpPr>
          <p:spPr>
            <a:xfrm flipH="1">
              <a:off x="9206640" y="3190320"/>
              <a:ext cx="2982240" cy="29822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5" name="Straight Connector 9"/>
            <p:cNvCxnSpPr/>
            <p:nvPr/>
          </p:nvCxnSpPr>
          <p:spPr>
            <a:xfrm flipH="1">
              <a:off x="10292040" y="3285000"/>
              <a:ext cx="1896840" cy="189684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6" name="Straight Connector 10"/>
            <p:cNvCxnSpPr/>
            <p:nvPr/>
          </p:nvCxnSpPr>
          <p:spPr>
            <a:xfrm flipH="1">
              <a:off x="10442880" y="3130920"/>
              <a:ext cx="1746000" cy="17460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07" name="Straight Connector 11"/>
            <p:cNvCxnSpPr/>
            <p:nvPr/>
          </p:nvCxnSpPr>
          <p:spPr>
            <a:xfrm flipH="1">
              <a:off x="10918800" y="3682800"/>
              <a:ext cx="1270080" cy="127044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685360" y="685800"/>
            <a:ext cx="205704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dk1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822800" cy="530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20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Clique para editar os estilos de texto Mestres</a:t>
            </a:r>
            <a:endParaRPr b="0" lang="en-US" sz="20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8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2" marL="1200240" indent="-28584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6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3" marL="15429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pt-BR" sz="1400" spc="-1" strike="noStrike">
                <a:solidFill>
                  <a:schemeClr val="lt2">
                    <a:lumMod val="75000"/>
                  </a:schemeClr>
                </a:solidFill>
                <a:latin typeface="Century Gothic"/>
              </a:rPr>
              <a:t>Quinto nível</a:t>
            </a:r>
            <a:endParaRPr b="0" lang="en-US" sz="14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25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&lt;data/hora&gt;</a:t>
            </a:r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 idx="26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 idx="27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AE65A6-D747-4BC7-B5EB-0EA32B51921C}" type="slidenum">
              <a:rPr b="0" lang="pt-BR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&lt;número&gt;</a:t>
            </a:fld>
            <a:endParaRPr b="0" lang="pt-BR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ubTitle"/>
          </p:nvPr>
        </p:nvSpPr>
        <p:spPr>
          <a:xfrm>
            <a:off x="167040" y="5047560"/>
            <a:ext cx="1202472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algn="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Rockwell"/>
              </a:rPr>
              <a:t>Alunos: </a:t>
            </a:r>
            <a:r>
              <a:rPr b="1" lang="pt-BR" sz="2200" spc="-1" strike="noStrike">
                <a:solidFill>
                  <a:schemeClr val="dk1"/>
                </a:solidFill>
                <a:latin typeface="Rockwell"/>
              </a:rPr>
              <a:t>Anderson Paim dos Santos, Marcelo Mohr,  Vinicius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82880" algn="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200" spc="-1" strike="noStrike">
                <a:solidFill>
                  <a:schemeClr val="dk1"/>
                </a:solidFill>
                <a:latin typeface="Rockwell"/>
              </a:rPr>
              <a:t>Turma: FC 2024/2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82880" algn="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200" spc="-1" strike="noStrike">
                <a:solidFill>
                  <a:schemeClr val="dk1"/>
                </a:solidFill>
                <a:latin typeface="Rockwell"/>
              </a:rPr>
              <a:t>Professor: Iuri Albandes Cunha gomes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 type="title"/>
          </p:nvPr>
        </p:nvSpPr>
        <p:spPr>
          <a:xfrm>
            <a:off x="1523880" y="11962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0185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6000"/>
            </a:br>
            <a:r>
              <a:rPr b="1" lang="pt-BR" sz="6000" spc="-1" strike="noStrike" cap="all">
                <a:solidFill>
                  <a:srgbClr val="000000"/>
                </a:solidFill>
                <a:latin typeface="Rockwell Condensed"/>
              </a:rPr>
              <a:t>Nintendo Switch</a:t>
            </a:r>
            <a:br>
              <a:rPr sz="6000"/>
            </a:br>
            <a:r>
              <a:rPr b="1" lang="pt-BR" sz="6000" spc="-1" strike="noStrike" cap="all">
                <a:solidFill>
                  <a:srgbClr val="000000"/>
                </a:solidFill>
                <a:latin typeface="Rockwell Condensed"/>
              </a:rPr>
              <a:t>x</a:t>
            </a:r>
            <a:br>
              <a:rPr sz="6000"/>
            </a:br>
            <a:r>
              <a:rPr b="1" lang="pt-BR" sz="6000" spc="-1" strike="noStrike" cap="all">
                <a:solidFill>
                  <a:srgbClr val="000000"/>
                </a:solidFill>
                <a:latin typeface="Rockwell Condensed"/>
              </a:rPr>
              <a:t>Nintendo Switch OLED</a:t>
            </a:r>
            <a:endParaRPr b="0" lang="en-US" sz="6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4" descr="Assistência da Nintendo : Como Inserir/Remover Cartões de Jogo"/>
          <p:cNvPicPr/>
          <p:nvPr/>
        </p:nvPicPr>
        <p:blipFill>
          <a:blip r:embed="rId1"/>
          <a:stretch/>
        </p:blipFill>
        <p:spPr>
          <a:xfrm>
            <a:off x="5746320" y="1348200"/>
            <a:ext cx="5833800" cy="3284280"/>
          </a:xfrm>
          <a:prstGeom prst="rect">
            <a:avLst/>
          </a:prstGeom>
          <a:ln w="0">
            <a:noFill/>
          </a:ln>
        </p:spPr>
      </p:pic>
      <p:pic>
        <p:nvPicPr>
          <p:cNvPr id="1060" name="Picture 6" descr="Jogo The Legend of Zelda: Tears of The Kingdom Nintendo Switch Mídia Física"/>
          <p:cNvPicPr/>
          <p:nvPr/>
        </p:nvPicPr>
        <p:blipFill>
          <a:blip r:embed="rId2"/>
          <a:srcRect l="12076" t="2672" r="10931" b="5322"/>
          <a:stretch/>
        </p:blipFill>
        <p:spPr>
          <a:xfrm>
            <a:off x="1197720" y="365040"/>
            <a:ext cx="3866400" cy="46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2" descr="Nintendo Switch – Modelo OLED – Nintendo – Página oficial"/>
          <p:cNvPicPr/>
          <p:nvPr/>
        </p:nvPicPr>
        <p:blipFill>
          <a:blip r:embed="rId1"/>
          <a:stretch/>
        </p:blipFill>
        <p:spPr>
          <a:xfrm>
            <a:off x="6550200" y="1761840"/>
            <a:ext cx="6084360" cy="2425320"/>
          </a:xfrm>
          <a:prstGeom prst="rect">
            <a:avLst/>
          </a:prstGeom>
          <a:ln w="0">
            <a:noFill/>
          </a:ln>
        </p:spPr>
      </p:pic>
      <p:sp>
        <p:nvSpPr>
          <p:cNvPr id="1062" name="PlaceHolder 1"/>
          <p:cNvSpPr>
            <a:spLocks noGrp="1"/>
          </p:cNvSpPr>
          <p:nvPr>
            <p:ph/>
          </p:nvPr>
        </p:nvSpPr>
        <p:spPr>
          <a:xfrm>
            <a:off x="2973600" y="233640"/>
            <a:ext cx="10514880" cy="73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Principais diferenças no Hardware 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pic>
        <p:nvPicPr>
          <p:cNvPr id="1063" name="Picture 6" descr="Nintendo Switch es la consola más ecológica del mercado actual, según  estudio"/>
          <p:cNvPicPr/>
          <p:nvPr/>
        </p:nvPicPr>
        <p:blipFill>
          <a:blip r:embed="rId2"/>
          <a:srcRect l="0" t="0" r="0" b="21365"/>
          <a:stretch/>
        </p:blipFill>
        <p:spPr>
          <a:xfrm>
            <a:off x="834840" y="2856960"/>
            <a:ext cx="4395600" cy="2304000"/>
          </a:xfrm>
          <a:prstGeom prst="rect">
            <a:avLst/>
          </a:prstGeom>
          <a:ln w="0">
            <a:noFill/>
          </a:ln>
        </p:spPr>
      </p:pic>
      <p:sp>
        <p:nvSpPr>
          <p:cNvPr id="1064" name="CaixaDeTexto 4"/>
          <p:cNvSpPr/>
          <p:nvPr/>
        </p:nvSpPr>
        <p:spPr>
          <a:xfrm>
            <a:off x="4843080" y="630720"/>
            <a:ext cx="6776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suporte modo portátil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5" name="Espaço Reservado para Conteúdo 2"/>
          <p:cNvSpPr/>
          <p:nvPr/>
        </p:nvSpPr>
        <p:spPr>
          <a:xfrm>
            <a:off x="912600" y="5161320"/>
            <a:ext cx="450756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pt-BR" sz="1800" spc="-1" strike="noStrike" cap="all">
                <a:solidFill>
                  <a:schemeClr val="lt1"/>
                </a:solidFill>
                <a:latin typeface="Century Gothic"/>
              </a:rPr>
              <a:t>Nintendo Switch (versão padrão)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 type="title"/>
          </p:nvPr>
        </p:nvSpPr>
        <p:spPr>
          <a:xfrm>
            <a:off x="7780320" y="1463400"/>
            <a:ext cx="3339360" cy="66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chemeClr val="lt1"/>
                </a:solidFill>
                <a:latin typeface="Century Gothic"/>
              </a:rPr>
              <a:t>Nintendo Switch OLED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/>
          </p:nvPr>
        </p:nvSpPr>
        <p:spPr>
          <a:xfrm>
            <a:off x="-646560" y="631800"/>
            <a:ext cx="7710120" cy="8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O dock não tem porta Ethernet.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title"/>
          </p:nvPr>
        </p:nvSpPr>
        <p:spPr>
          <a:xfrm>
            <a:off x="7385400" y="400680"/>
            <a:ext cx="33620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chemeClr val="dk1"/>
                </a:solidFill>
                <a:latin typeface="Century Gothic"/>
              </a:rPr>
              <a:t>Nintendo switch oled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69" name="AutoShape 8"/>
          <p:cNvSpPr/>
          <p:nvPr/>
        </p:nvSpPr>
        <p:spPr>
          <a:xfrm>
            <a:off x="5943600" y="336600"/>
            <a:ext cx="3243960" cy="32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70" name="Picture 10" descr="Guía completa: Conecta tu Nintendo Switch Lite a la TV sin problemas -  Prestorepuestos.com.ar"/>
          <p:cNvPicPr/>
          <p:nvPr/>
        </p:nvPicPr>
        <p:blipFill>
          <a:blip r:embed="rId1"/>
          <a:srcRect l="14634" t="777" r="25405" b="17260"/>
          <a:stretch/>
        </p:blipFill>
        <p:spPr>
          <a:xfrm>
            <a:off x="6653880" y="1037520"/>
            <a:ext cx="4825440" cy="3710520"/>
          </a:xfrm>
          <a:prstGeom prst="rect">
            <a:avLst/>
          </a:prstGeom>
          <a:ln w="0">
            <a:noFill/>
          </a:ln>
        </p:spPr>
      </p:pic>
      <p:sp>
        <p:nvSpPr>
          <p:cNvPr id="1071" name="Seta: para a Direita 11"/>
          <p:cNvSpPr/>
          <p:nvPr/>
        </p:nvSpPr>
        <p:spPr>
          <a:xfrm>
            <a:off x="7654320" y="3483360"/>
            <a:ext cx="1533240" cy="47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cap="rnd">
            <a:solidFill>
              <a:srgbClr val="673615"/>
            </a:solidFill>
            <a:round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72" name="Picture 16" descr="BASE DO NINTENDO SWITCH - Nintendo - UsedNovo"/>
          <p:cNvPicPr/>
          <p:nvPr/>
        </p:nvPicPr>
        <p:blipFill>
          <a:blip r:embed="rId2"/>
          <a:srcRect l="21152" t="0" r="9996" b="0"/>
          <a:stretch/>
        </p:blipFill>
        <p:spPr>
          <a:xfrm>
            <a:off x="1117440" y="1416960"/>
            <a:ext cx="3772080" cy="3079800"/>
          </a:xfrm>
          <a:prstGeom prst="rect">
            <a:avLst/>
          </a:prstGeom>
          <a:ln w="0">
            <a:noFill/>
          </a:ln>
        </p:spPr>
      </p:pic>
      <p:sp>
        <p:nvSpPr>
          <p:cNvPr id="1073" name="Espaço Reservado para Conteúdo 2"/>
          <p:cNvSpPr/>
          <p:nvPr/>
        </p:nvSpPr>
        <p:spPr>
          <a:xfrm>
            <a:off x="1477440" y="5131080"/>
            <a:ext cx="7710120" cy="21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algn="ctr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Ambos tem: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algn="ctr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HDMI (para conectar à TV)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algn="ctr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USB 3.0 (para acessórios e periféricos)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 algn="ctr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USB-C (para carregar o console)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Valores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360000" y="2160000"/>
            <a:ext cx="9360000" cy="39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Os valores atuais do Switch fica de 32Gb fica em torno de 1313,67.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Já o valor modelo oled é de 1999,00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Nintendo Switch (versão padrão)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/>
          </p:nvPr>
        </p:nvSpPr>
        <p:spPr>
          <a:xfrm>
            <a:off x="5781240" y="2506680"/>
            <a:ext cx="65919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3 de março de 2017.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Trouxe a inovação de ser um console híbrido, como um console de mesa, conectando-o à TV, e como um dispositivo portátil, com uma tela integrada.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33" name="Imagem 6" descr=""/>
          <p:cNvPicPr/>
          <p:nvPr/>
        </p:nvPicPr>
        <p:blipFill>
          <a:blip r:embed="rId1"/>
          <a:srcRect l="9847" t="26912" r="9549" b="30165"/>
          <a:stretch/>
        </p:blipFill>
        <p:spPr>
          <a:xfrm>
            <a:off x="1297080" y="2800080"/>
            <a:ext cx="4262040" cy="212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Imagem 1" descr=""/>
          <p:cNvPicPr/>
          <p:nvPr/>
        </p:nvPicPr>
        <p:blipFill>
          <a:blip r:embed="rId1"/>
          <a:srcRect l="9305" t="27588" r="9252" b="30213"/>
          <a:stretch/>
        </p:blipFill>
        <p:spPr>
          <a:xfrm>
            <a:off x="205200" y="2800800"/>
            <a:ext cx="5236560" cy="2256840"/>
          </a:xfrm>
          <a:prstGeom prst="rect">
            <a:avLst/>
          </a:prstGeom>
          <a:ln w="0">
            <a:noFill/>
          </a:ln>
        </p:spPr>
      </p:pic>
      <p:sp>
        <p:nvSpPr>
          <p:cNvPr id="1035" name="Espaço Reservado para Conteúdo 1"/>
          <p:cNvSpPr/>
          <p:nvPr/>
        </p:nvSpPr>
        <p:spPr>
          <a:xfrm>
            <a:off x="5599800" y="2507040"/>
            <a:ext cx="65919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17 de julho  de 2019.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Sendo uma revisão do console inovador, que é um console de mesa, conectando-o à TV, e como um dispositivo portátil, com uma tela integrada.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Utilizando um novo Soc conforme a tabela a seguir.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824760" y="4748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Nintendo Switch (Revisão H001(01))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Tabela 74"/>
          <p:cNvGraphicFramePr/>
          <p:nvPr/>
        </p:nvGraphicFramePr>
        <p:xfrm>
          <a:off x="67680" y="1971720"/>
          <a:ext cx="11699640" cy="4520880"/>
        </p:xfrm>
        <a:graphic>
          <a:graphicData uri="http://schemas.openxmlformats.org/drawingml/2006/table">
            <a:tbl>
              <a:tblPr/>
              <a:tblGrid>
                <a:gridCol w="2761560"/>
                <a:gridCol w="3019680"/>
                <a:gridCol w="2960280"/>
                <a:gridCol w="2958480"/>
              </a:tblGrid>
              <a:tr h="328320"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Tegra-X1 modelo T210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Tegra-X1 modelo T210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Tegra-X1 modelo T214b01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Processo de Fabricação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20nanometro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20nanometro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16nanometro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CPU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Cortex A57 / Cortex A53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Cortex A57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Cortex A57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Núcleos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4/4 64 bits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 64 bits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 64 bits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Cache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 MB/512 KB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 MB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 MB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Frequência Max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2,2Ghz/ 1,3 GHz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2,1 GHz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2,1 GHz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GPU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GM20B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GM21B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GM21B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Núcleo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256 CUDA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256 CUDA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256 CUDA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GFLOPS (FP32/FP16)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512/1024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649/1298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649/1298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Memoria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LPDDR3/LPDDR4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LPDDR4/LPDDR4X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LPDDR4/LPDDR4X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Capacidade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 GB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8GB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8GB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Largura do Barramento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 bits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 bits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64 bits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Largura de Banda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25,6 GB/s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34,1 GB/s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34,1GB/s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838080" y="341640"/>
            <a:ext cx="1051488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Tabela com as Caracteristicas do SoC</a:t>
            </a:r>
            <a:br>
              <a:rPr sz="4400"/>
            </a:br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(Sistem on a Chip) e Memorias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3360240" y="345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rgbClr val="1f1f1f"/>
                </a:solidFill>
                <a:latin typeface="Google Sans"/>
              </a:rPr>
              <a:t>Nintendo Switch OLED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/>
          </p:nvPr>
        </p:nvSpPr>
        <p:spPr>
          <a:xfrm>
            <a:off x="5063400" y="1499040"/>
            <a:ext cx="4318200" cy="448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ctr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O Switch OLED, lançado em 8 de outubro de 2021.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Entrega melhorias interessantes quando comparado ao modelo padrão, incluindo um display, o dobro de armazenamento interno e alguns aprimoramentos em recursos e conectores.</a:t>
            </a:r>
            <a:endParaRPr b="0" lang="en-US" sz="28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41" name="Picture 2" descr="Nintendo Switch - Oled - Branco"/>
          <p:cNvPicPr/>
          <p:nvPr/>
        </p:nvPicPr>
        <p:blipFill>
          <a:blip r:embed="rId1"/>
          <a:stretch/>
        </p:blipFill>
        <p:spPr>
          <a:xfrm>
            <a:off x="-138960" y="1194120"/>
            <a:ext cx="3733200" cy="446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Tabela 79"/>
          <p:cNvGraphicFramePr/>
          <p:nvPr/>
        </p:nvGraphicFramePr>
        <p:xfrm>
          <a:off x="370800" y="1851480"/>
          <a:ext cx="6081840" cy="1811160"/>
        </p:xfrm>
        <a:graphic>
          <a:graphicData uri="http://schemas.openxmlformats.org/drawingml/2006/table">
            <a:tbl>
              <a:tblPr/>
              <a:tblGrid>
                <a:gridCol w="1185480"/>
                <a:gridCol w="1224360"/>
                <a:gridCol w="1223640"/>
                <a:gridCol w="1224360"/>
                <a:gridCol w="1224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Altura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Largura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Espessura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Peso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Padrão (2017/2019)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10,16 cm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23,87 cm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1,4  cm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399,1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OLED (2021)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10,16 cm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24,13 cm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1,4 cm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421,8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838080" y="341640"/>
            <a:ext cx="1051488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chemeClr val="dk1"/>
                </a:solidFill>
                <a:latin typeface="Google Sans"/>
              </a:rPr>
              <a:t>Dimensões dos Modelos Hibridos</a:t>
            </a:r>
            <a:br>
              <a:rPr sz="4400"/>
            </a:br>
            <a:r>
              <a:rPr b="0" lang="pt-BR" sz="4400" spc="-1" strike="noStrike" cap="all">
                <a:solidFill>
                  <a:schemeClr val="dk1"/>
                </a:solidFill>
                <a:latin typeface="Google Sans"/>
              </a:rPr>
              <a:t>e Autonomia dos Modelos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  <p:graphicFrame>
        <p:nvGraphicFramePr>
          <p:cNvPr id="1044" name="Tabela 80"/>
          <p:cNvGraphicFramePr/>
          <p:nvPr/>
        </p:nvGraphicFramePr>
        <p:xfrm>
          <a:off x="5299200" y="3822480"/>
          <a:ext cx="6081840" cy="2158920"/>
        </p:xfrm>
        <a:graphic>
          <a:graphicData uri="http://schemas.openxmlformats.org/drawingml/2006/table">
            <a:tbl>
              <a:tblPr/>
              <a:tblGrid>
                <a:gridCol w="2001600"/>
                <a:gridCol w="408060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Produto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Duração da Bateria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Nintendo Switch (2017)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2,5 a 6,5 horas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Novo Nintendo (2019)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4,5 a 9 horas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Nintendo OLED (2021)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4,5 a 9 horas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/>
          </p:nvPr>
        </p:nvSpPr>
        <p:spPr>
          <a:xfrm>
            <a:off x="8020800" y="2506680"/>
            <a:ext cx="40575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Nintendo Switch OLED: O modelo OLED possui uma tela de 7 polegadas 1280 x 720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title"/>
          </p:nvPr>
        </p:nvSpPr>
        <p:spPr>
          <a:xfrm>
            <a:off x="85680" y="-1256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 cap="all">
                <a:solidFill>
                  <a:schemeClr val="dk1"/>
                </a:solidFill>
                <a:latin typeface="Calibri Light"/>
              </a:rPr>
              <a:t>Tela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47" name="CaixaDeTexto 4"/>
          <p:cNvSpPr/>
          <p:nvPr/>
        </p:nvSpPr>
        <p:spPr>
          <a:xfrm>
            <a:off x="923040" y="4099680"/>
            <a:ext cx="393660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lt1"/>
                </a:solidFill>
                <a:latin typeface="Century Gothic"/>
              </a:rPr>
              <a:t>Nintendo Switch: tela LCD de 6,2 polegadas. Até 1080p usando HDMI no modo TV.</a:t>
            </a:r>
            <a:br>
              <a:rPr sz="2400"/>
            </a:br>
            <a:r>
              <a:rPr b="1" lang="pt-BR" sz="2400" spc="-1" strike="noStrike">
                <a:solidFill>
                  <a:schemeClr val="lt1"/>
                </a:solidFill>
                <a:latin typeface="Century Gothic"/>
              </a:rPr>
              <a:t>720p usando a tela integrada no modo portátil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8" name="Picture 6" descr="Nintendo Switch 32GB+ Controle Jay-Con Cinza - Ibyte"/>
          <p:cNvPicPr/>
          <p:nvPr/>
        </p:nvPicPr>
        <p:blipFill>
          <a:blip r:embed="rId1"/>
          <a:srcRect l="25048" t="2930" r="14362" b="-2930"/>
          <a:stretch/>
        </p:blipFill>
        <p:spPr>
          <a:xfrm>
            <a:off x="541440" y="1123200"/>
            <a:ext cx="4249440" cy="2766240"/>
          </a:xfrm>
          <a:prstGeom prst="rect">
            <a:avLst/>
          </a:prstGeom>
          <a:ln w="0">
            <a:noFill/>
          </a:ln>
        </p:spPr>
      </p:pic>
      <p:pic>
        <p:nvPicPr>
          <p:cNvPr id="1049" name="Picture 2" descr="Nintendo Switch OLED Model"/>
          <p:cNvPicPr/>
          <p:nvPr/>
        </p:nvPicPr>
        <p:blipFill>
          <a:blip r:embed="rId2"/>
          <a:stretch/>
        </p:blipFill>
        <p:spPr>
          <a:xfrm>
            <a:off x="7184520" y="-125640"/>
            <a:ext cx="4465800" cy="26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/>
          </p:nvPr>
        </p:nvSpPr>
        <p:spPr>
          <a:xfrm>
            <a:off x="4277160" y="2966760"/>
            <a:ext cx="8184600" cy="267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lt1"/>
                </a:solidFill>
                <a:latin typeface="Century Gothic"/>
              </a:rPr>
              <a:t>Nintendo Switch OLED: 64GB de armazenamento interno com expansão de ate 2 TB</a:t>
            </a:r>
            <a:endParaRPr b="0" lang="en-US" sz="2800" spc="-1" strike="noStrike">
              <a:solidFill>
                <a:schemeClr val="lt2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 type="title"/>
          </p:nvPr>
        </p:nvSpPr>
        <p:spPr>
          <a:xfrm>
            <a:off x="838440" y="75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4400" spc="-1" strike="noStrike" cap="all">
                <a:solidFill>
                  <a:schemeClr val="lt1"/>
                </a:solidFill>
                <a:latin typeface="Century Gothic"/>
              </a:rPr>
              <a:t>Armazenamento e CPU/GPU</a:t>
            </a:r>
            <a:endParaRPr b="0" lang="en-US" sz="4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52" name="CaixaDeTexto 7"/>
          <p:cNvSpPr/>
          <p:nvPr/>
        </p:nvSpPr>
        <p:spPr>
          <a:xfrm>
            <a:off x="0" y="1458000"/>
            <a:ext cx="61934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BR" sz="2800" spc="-1" strike="noStrike">
                <a:solidFill>
                  <a:schemeClr val="dk1"/>
                </a:solidFill>
                <a:latin typeface="Century Gothic"/>
              </a:rPr>
              <a:t>Nintendo Switch (versão padrão) : 32GB de armazenamento interno com expansão de ate 2 TB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3" name="CaixaDeTexto 9"/>
          <p:cNvSpPr/>
          <p:nvPr/>
        </p:nvSpPr>
        <p:spPr>
          <a:xfrm>
            <a:off x="1932120" y="4024800"/>
            <a:ext cx="7550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entury Gothic"/>
              </a:rPr>
              <a:t>Ambos tem memória RAM (4GB) 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entury Gothic"/>
              </a:rPr>
              <a:t>E utilizam o NVIDIA Tegra X1.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entury Gothic"/>
              </a:rPr>
              <a:t>É um chip de 4 núcleos ARM Cortex-A57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entury Gothic"/>
              </a:rPr>
              <a:t>Esse chip é o mesmo em todos os modelos de Nintendo Switch (incluindo o modelo base, o modelo OLED e o Switch Lite).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AutoShape 6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55" name="PlaceHolder 1"/>
          <p:cNvSpPr>
            <a:spLocks noGrp="1"/>
          </p:cNvSpPr>
          <p:nvPr>
            <p:ph/>
          </p:nvPr>
        </p:nvSpPr>
        <p:spPr>
          <a:xfrm>
            <a:off x="198360" y="6045480"/>
            <a:ext cx="11993040" cy="6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>
                    <a:lumMod val="95000"/>
                  </a:schemeClr>
                </a:solidFill>
                <a:latin typeface="Century Gothic"/>
              </a:rPr>
              <a:t>Peso dos jogos mídia digital variam, porém, a média é 5 a 7gb.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56" name="AutoShape 8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57" name="AutoShape 10"/>
          <p:cNvSpPr/>
          <p:nvPr/>
        </p:nvSpPr>
        <p:spPr>
          <a:xfrm>
            <a:off x="6248520" y="3581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58" name="Picture 20" descr="Jogos para Nintendo Switch! - Juntei algumas capas de jogos. : r/ NintendoSwitch"/>
          <p:cNvPicPr/>
          <p:nvPr/>
        </p:nvPicPr>
        <p:blipFill>
          <a:blip r:embed="rId1"/>
          <a:stretch/>
        </p:blipFill>
        <p:spPr>
          <a:xfrm>
            <a:off x="770400" y="0"/>
            <a:ext cx="10955520" cy="56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3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3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_rels/theme4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2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blipFill rotWithShape="1">
          <a:blip r:embed="rId1"/>
          <a:srcRect l="0" t="0" r="0" b="0"/>
          <a:tile tx="0" ty="0" sx="60000" sy="59000" flip="none" algn="tl"/>
        </a:blipFill>
        <a:blipFill rotWithShape="1">
          <a:blip r:embed="rId2"/>
          <a:srcRect l="0" t="0" r="0" b="0"/>
          <a:tile tx="0" ty="0" sx="60000" sy="59000" flip="none" algn="tl"/>
        </a:blip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shade val="97000"/>
          </a:schemeClr>
        </a:solidFill>
        <a:blipFill rotWithShape="1">
          <a:blip r:embed="rId3"/>
          <a:srcRect l="0" t="0" r="0" b="0"/>
          <a:tile tx="0" ty="0" sx="100000" sy="10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1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3_Fatia">
  <a:themeElements>
    <a:clrScheme name="Fatia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18000"/>
              </a:schemeClr>
            </a:gs>
            <a:gs pos="100000">
              <a:schemeClr val="phClr">
                <a:shade val="94000"/>
                <a:lumMod val="62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18000"/>
              </a:schemeClr>
            </a:gs>
            <a:gs pos="100000">
              <a:schemeClr val="phClr">
                <a:shade val="92000"/>
                <a:lumMod val="62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LibreOffice/24.2.6.2$Linux_X86_64 LibreOffice_project/420$Build-2</Application>
  <AppVersion>15.0000</AppVersion>
  <Words>554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2024-11-20T23:29:34Z</dcterms:created>
  <dc:creator>Gisele Garcia</dc:creator>
  <dc:description/>
  <dc:language>pt-BR</dc:language>
  <cp:lastModifiedBy/>
  <dcterms:modified xsi:type="dcterms:W3CDTF">2024-11-21T19:01:00Z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