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8" r:id="rId3"/>
    <p:sldId id="265" r:id="rId4"/>
    <p:sldId id="266" r:id="rId5"/>
    <p:sldId id="259" r:id="rId6"/>
    <p:sldId id="267" r:id="rId7"/>
    <p:sldId id="268" r:id="rId8"/>
    <p:sldId id="269" r:id="rId9"/>
    <p:sldId id="260" r:id="rId10"/>
    <p:sldId id="270" r:id="rId11"/>
    <p:sldId id="271" r:id="rId12"/>
    <p:sldId id="261" r:id="rId13"/>
    <p:sldId id="272" r:id="rId14"/>
    <p:sldId id="262" r:id="rId15"/>
    <p:sldId id="273" r:id="rId16"/>
    <p:sldId id="263" r:id="rId17"/>
    <p:sldId id="264" r:id="rId18"/>
    <p:sldId id="274" r:id="rId19"/>
    <p:sldId id="275"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50" d="100"/>
          <a:sy n="50" d="100"/>
        </p:scale>
        <p:origin x="-2100" y="-83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516624"/>
            <a:ext cx="7315200" cy="2595025"/>
          </a:xfrm>
        </p:spPr>
        <p:txBody>
          <a:bodyPr>
            <a:normAutofit/>
          </a:bodyPr>
          <a:lstStyle>
            <a:lvl1pPr>
              <a:defRPr sz="4800"/>
            </a:lvl1pPr>
          </a:lstStyle>
          <a:p>
            <a:r>
              <a:rPr lang="en-US" smtClean="0"/>
              <a:t>Click to edit Master title style</a:t>
            </a:r>
            <a:endParaRPr lang="en-US"/>
          </a:p>
        </p:txBody>
      </p:sp>
      <p:sp>
        <p:nvSpPr>
          <p:cNvPr id="3" name="Subtitle 2"/>
          <p:cNvSpPr>
            <a:spLocks noGrp="1"/>
          </p:cNvSpPr>
          <p:nvPr>
            <p:ph type="subTitle" idx="1"/>
          </p:nvPr>
        </p:nvSpPr>
        <p:spPr>
          <a:xfrm>
            <a:off x="914400" y="5166530"/>
            <a:ext cx="7315200" cy="1144632"/>
          </a:xfrm>
        </p:spPr>
        <p:txBody>
          <a:bodyPr>
            <a:normAutofit/>
          </a:bodyPr>
          <a:lstStyle>
            <a:lvl1pPr marL="0" indent="0" algn="l">
              <a:buNone/>
              <a:defRPr sz="2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898872A3-63EE-4FF6-90D6-B7364E24255C}" type="datetimeFigureOut">
              <a:rPr lang="en-GB" smtClean="0"/>
              <a:t>04/06/2019</a:t>
            </a:fld>
            <a:endParaRPr lang="en-GB"/>
          </a:p>
        </p:txBody>
      </p:sp>
      <p:sp>
        <p:nvSpPr>
          <p:cNvPr id="8" name="Slide Number Placeholder 7"/>
          <p:cNvSpPr>
            <a:spLocks noGrp="1"/>
          </p:cNvSpPr>
          <p:nvPr>
            <p:ph type="sldNum" sz="quarter" idx="11"/>
          </p:nvPr>
        </p:nvSpPr>
        <p:spPr/>
        <p:txBody>
          <a:bodyPr/>
          <a:lstStyle/>
          <a:p>
            <a:fld id="{C9035355-69B3-4F16-B78A-446087EAB6C8}" type="slidenum">
              <a:rPr lang="en-GB" smtClean="0"/>
              <a:t>‹#›</a:t>
            </a:fld>
            <a:endParaRPr lang="en-GB"/>
          </a:p>
        </p:txBody>
      </p:sp>
      <p:sp>
        <p:nvSpPr>
          <p:cNvPr id="9" name="Footer Placeholder 8"/>
          <p:cNvSpPr>
            <a:spLocks noGrp="1"/>
          </p:cNvSpPr>
          <p:nvPr>
            <p:ph type="ftr" sz="quarter" idx="12"/>
          </p:nvPr>
        </p:nvSpPr>
        <p:spPr/>
        <p:txBody>
          <a:bodyPr/>
          <a:lstStyle/>
          <a:p>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98872A3-63EE-4FF6-90D6-B7364E24255C}" type="datetimeFigureOut">
              <a:rPr lang="en-GB" smtClean="0"/>
              <a:t>04/06/2019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9035355-69B3-4F16-B78A-446087EAB6C8}"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48400" y="1826709"/>
            <a:ext cx="1492499" cy="448445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54524" y="1826709"/>
            <a:ext cx="5241476" cy="448445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98872A3-63EE-4FF6-90D6-B7364E24255C}" type="datetimeFigureOut">
              <a:rPr lang="en-GB" smtClean="0"/>
              <a:t>04/06/2019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9035355-69B3-4F16-B78A-446087EAB6C8}" type="slidenum">
              <a:rPr lang="en-GB" smtClean="0"/>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98872A3-63EE-4FF6-90D6-B7364E24255C}" type="datetimeFigureOut">
              <a:rPr lang="en-GB" smtClean="0"/>
              <a:t>04/06/2019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9035355-69B3-4F16-B78A-446087EAB6C8}" type="slidenum">
              <a:rPr lang="en-GB" smtClean="0"/>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14400" y="5017572"/>
            <a:ext cx="7315200" cy="1293592"/>
          </a:xfrm>
        </p:spPr>
        <p:txBody>
          <a:bodyPr anchor="t"/>
          <a:lstStyle>
            <a:lvl1pPr algn="l">
              <a:defRPr sz="4000" b="0" cap="none"/>
            </a:lvl1pPr>
          </a:lstStyle>
          <a:p>
            <a:r>
              <a:rPr lang="en-US" smtClean="0"/>
              <a:t>Click to edit Master title style</a:t>
            </a:r>
            <a:endParaRPr lang="en-US"/>
          </a:p>
        </p:txBody>
      </p:sp>
      <p:sp>
        <p:nvSpPr>
          <p:cNvPr id="3" name="Text Placeholder 2"/>
          <p:cNvSpPr>
            <a:spLocks noGrp="1"/>
          </p:cNvSpPr>
          <p:nvPr>
            <p:ph type="body" idx="1"/>
          </p:nvPr>
        </p:nvSpPr>
        <p:spPr>
          <a:xfrm>
            <a:off x="914400" y="3865097"/>
            <a:ext cx="7315200" cy="1098439"/>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98872A3-63EE-4FF6-90D6-B7364E24255C}" type="datetimeFigureOut">
              <a:rPr lang="en-GB" smtClean="0"/>
              <a:t>04/06/2019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9035355-69B3-4F16-B78A-446087EAB6C8}" type="slidenum">
              <a:rPr lang="en-GB" smtClean="0"/>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898872A3-63EE-4FF6-90D6-B7364E24255C}" type="datetimeFigureOut">
              <a:rPr lang="en-GB" smtClean="0"/>
              <a:t>04/06/2019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9035355-69B3-4F16-B78A-446087EAB6C8}" type="slidenum">
              <a:rPr lang="en-GB" smtClean="0"/>
              <a:t>‹#›</a:t>
            </a:fld>
            <a:endParaRPr lang="en-GB"/>
          </a:p>
        </p:txBody>
      </p:sp>
      <p:sp>
        <p:nvSpPr>
          <p:cNvPr id="9" name="Title 8"/>
          <p:cNvSpPr>
            <a:spLocks noGrp="1"/>
          </p:cNvSpPr>
          <p:nvPr>
            <p:ph type="title"/>
          </p:nvPr>
        </p:nvSpPr>
        <p:spPr>
          <a:xfrm>
            <a:off x="914400" y="1544715"/>
            <a:ext cx="7315200" cy="1154097"/>
          </a:xfrm>
        </p:spPr>
        <p:txBody>
          <a:bodyPr/>
          <a:lstStyle/>
          <a:p>
            <a:r>
              <a:rPr lang="en-US" smtClean="0"/>
              <a:t>Click to edit Master title style</a:t>
            </a:r>
            <a:endParaRPr lang="en-US"/>
          </a:p>
        </p:txBody>
      </p:sp>
      <p:sp>
        <p:nvSpPr>
          <p:cNvPr id="8" name="Content Placeholder 7"/>
          <p:cNvSpPr>
            <a:spLocks noGrp="1"/>
          </p:cNvSpPr>
          <p:nvPr>
            <p:ph sz="quarter" idx="13"/>
          </p:nvPr>
        </p:nvSpPr>
        <p:spPr>
          <a:xfrm>
            <a:off x="914400" y="2743200"/>
            <a:ext cx="3566160" cy="359359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81728" y="2743200"/>
            <a:ext cx="3566160" cy="35956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16348" y="2743200"/>
            <a:ext cx="3364992" cy="621792"/>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885144" y="2743200"/>
            <a:ext cx="3362062" cy="621792"/>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898872A3-63EE-4FF6-90D6-B7364E24255C}" type="datetimeFigureOut">
              <a:rPr lang="en-GB" smtClean="0"/>
              <a:t>04/06/2019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C9035355-69B3-4F16-B78A-446087EAB6C8}" type="slidenum">
              <a:rPr lang="en-GB" smtClean="0"/>
              <a:t>‹#›</a:t>
            </a:fld>
            <a:endParaRPr lang="en-GB"/>
          </a:p>
        </p:txBody>
      </p:sp>
      <p:sp>
        <p:nvSpPr>
          <p:cNvPr id="10" name="Title 9"/>
          <p:cNvSpPr>
            <a:spLocks noGrp="1"/>
          </p:cNvSpPr>
          <p:nvPr>
            <p:ph type="title"/>
          </p:nvPr>
        </p:nvSpPr>
        <p:spPr>
          <a:xfrm>
            <a:off x="914400" y="1544715"/>
            <a:ext cx="7315200" cy="1154097"/>
          </a:xfrm>
        </p:spPr>
        <p:txBody>
          <a:bodyPr/>
          <a:lstStyle/>
          <a:p>
            <a:r>
              <a:rPr lang="en-US" smtClean="0"/>
              <a:t>Click to edit Master title style</a:t>
            </a:r>
            <a:endParaRPr lang="en-US" dirty="0"/>
          </a:p>
        </p:txBody>
      </p:sp>
      <p:sp>
        <p:nvSpPr>
          <p:cNvPr id="11" name="Content Placeholder 10"/>
          <p:cNvSpPr>
            <a:spLocks noGrp="1"/>
          </p:cNvSpPr>
          <p:nvPr>
            <p:ph sz="quarter" idx="13"/>
          </p:nvPr>
        </p:nvSpPr>
        <p:spPr>
          <a:xfrm>
            <a:off x="914400" y="3383280"/>
            <a:ext cx="3566160" cy="29535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81727" y="3383280"/>
            <a:ext cx="3566160" cy="29535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98872A3-63EE-4FF6-90D6-B7364E24255C}" type="datetimeFigureOut">
              <a:rPr lang="en-GB" smtClean="0"/>
              <a:t>04/06/2019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C9035355-69B3-4F16-B78A-446087EAB6C8}" type="slidenum">
              <a:rPr lang="en-GB" smtClean="0"/>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8872A3-63EE-4FF6-90D6-B7364E24255C}" type="datetimeFigureOut">
              <a:rPr lang="en-GB" smtClean="0"/>
              <a:t>04/06/2019</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C9035355-69B3-4F16-B78A-446087EAB6C8}"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825362"/>
            <a:ext cx="2950936" cy="2173015"/>
          </a:xfrm>
        </p:spPr>
        <p:txBody>
          <a:bodyPr anchor="b">
            <a:normAutofit/>
          </a:bodyPr>
          <a:lstStyle>
            <a:lvl1pPr algn="l">
              <a:defRPr sz="2800" b="0"/>
            </a:lvl1pPr>
          </a:lstStyle>
          <a:p>
            <a:r>
              <a:rPr lang="en-US" smtClean="0"/>
              <a:t>Click to edit Master title style</a:t>
            </a:r>
            <a:endParaRPr lang="en-US" dirty="0"/>
          </a:p>
        </p:txBody>
      </p:sp>
      <p:sp>
        <p:nvSpPr>
          <p:cNvPr id="3" name="Content Placeholder 2"/>
          <p:cNvSpPr>
            <a:spLocks noGrp="1"/>
          </p:cNvSpPr>
          <p:nvPr>
            <p:ph idx="1"/>
          </p:nvPr>
        </p:nvSpPr>
        <p:spPr>
          <a:xfrm>
            <a:off x="4021752" y="1826709"/>
            <a:ext cx="4207848" cy="4476614"/>
          </a:xfrm>
        </p:spPr>
        <p:txBody>
          <a:bodyPr anchor="ct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4400" y="4061095"/>
            <a:ext cx="2950936" cy="22453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98872A3-63EE-4FF6-90D6-B7364E24255C}" type="datetimeFigureOut">
              <a:rPr lang="en-GB" smtClean="0"/>
              <a:t>04/06/2019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9035355-69B3-4F16-B78A-446087EAB6C8}" type="slidenum">
              <a:rPr lang="en-GB" smtClean="0"/>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828800"/>
            <a:ext cx="2953512" cy="2176272"/>
          </a:xfrm>
        </p:spPr>
        <p:txBody>
          <a:bodyPr anchor="b">
            <a:normAutofit/>
          </a:bodyPr>
          <a:lstStyle>
            <a:lvl1pPr algn="l">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4191000" y="2286000"/>
            <a:ext cx="4038600" cy="3352800"/>
          </a:xfrm>
          <a:solidFill>
            <a:schemeClr val="accent2"/>
          </a:solidFill>
          <a:ln w="12700">
            <a:noFill/>
          </a:ln>
          <a:effectLst>
            <a:reflection blurRad="12700" stA="30000" endPos="30000" dist="31750" dir="5400000" sy="-100000" algn="bl" rotWithShape="0"/>
          </a:effectLst>
          <a:scene3d>
            <a:camera prst="perspectiveRight" fov="2700000">
              <a:rot lat="240000" lon="900000" rev="0"/>
            </a:camera>
            <a:lightRig rig="threePt" dir="t">
              <a:rot lat="0" lon="0" rev="2700000"/>
            </a:lightRig>
          </a:scene3d>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4400" y="4059936"/>
            <a:ext cx="2953512" cy="224942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98872A3-63EE-4FF6-90D6-B7364E24255C}" type="datetimeFigureOut">
              <a:rPr lang="en-GB" smtClean="0"/>
              <a:t>04/06/2019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9035355-69B3-4F16-B78A-446087EAB6C8}" type="slidenum">
              <a:rPr lang="en-GB" smtClean="0"/>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0" name="Rectangle 9"/>
          <p:cNvSpPr/>
          <p:nvPr/>
        </p:nvSpPr>
        <p:spPr>
          <a:xfrm>
            <a:off x="8435268" y="573807"/>
            <a:ext cx="86236" cy="5723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8569419" y="573807"/>
            <a:ext cx="576072" cy="5723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914400" y="1544715"/>
            <a:ext cx="7315200" cy="115409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4400" y="2769833"/>
            <a:ext cx="7315200" cy="353952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6007690" y="548797"/>
            <a:ext cx="1189132" cy="297918"/>
          </a:xfrm>
          <a:prstGeom prst="rect">
            <a:avLst/>
          </a:prstGeom>
        </p:spPr>
        <p:txBody>
          <a:bodyPr vert="horz" lIns="91440" tIns="45720" rIns="91440" bIns="45720" rtlCol="0" anchor="ctr"/>
          <a:lstStyle>
            <a:lvl1pPr algn="l">
              <a:defRPr sz="1200">
                <a:solidFill>
                  <a:schemeClr val="tx1">
                    <a:alpha val="50000"/>
                  </a:schemeClr>
                </a:solidFill>
              </a:defRPr>
            </a:lvl1pPr>
          </a:lstStyle>
          <a:p>
            <a:fld id="{898872A3-63EE-4FF6-90D6-B7364E24255C}" type="datetimeFigureOut">
              <a:rPr lang="en-GB" smtClean="0"/>
              <a:t>04/06/2019</a:t>
            </a:fld>
            <a:endParaRPr lang="en-GB"/>
          </a:p>
        </p:txBody>
      </p:sp>
      <p:sp>
        <p:nvSpPr>
          <p:cNvPr id="6" name="Slide Number Placeholder 5"/>
          <p:cNvSpPr>
            <a:spLocks noGrp="1"/>
          </p:cNvSpPr>
          <p:nvPr>
            <p:ph type="sldNum" sz="quarter" idx="4"/>
          </p:nvPr>
        </p:nvSpPr>
        <p:spPr>
          <a:xfrm>
            <a:off x="7314415" y="548797"/>
            <a:ext cx="941203" cy="301752"/>
          </a:xfrm>
          <a:prstGeom prst="rect">
            <a:avLst/>
          </a:prstGeom>
        </p:spPr>
        <p:txBody>
          <a:bodyPr vert="horz" lIns="91440" tIns="45720" rIns="91440" bIns="45720" rtlCol="0" anchor="ctr"/>
          <a:lstStyle>
            <a:lvl1pPr algn="r">
              <a:defRPr sz="1200">
                <a:solidFill>
                  <a:schemeClr val="tx1"/>
                </a:solidFill>
              </a:defRPr>
            </a:lvl1pPr>
          </a:lstStyle>
          <a:p>
            <a:fld id="{C9035355-69B3-4F16-B78A-446087EAB6C8}" type="slidenum">
              <a:rPr lang="en-GB" smtClean="0"/>
              <a:t>‹#›</a:t>
            </a:fld>
            <a:endParaRPr lang="en-GB"/>
          </a:p>
        </p:txBody>
      </p:sp>
      <p:sp>
        <p:nvSpPr>
          <p:cNvPr id="5" name="Footer Placeholder 4"/>
          <p:cNvSpPr>
            <a:spLocks noGrp="1"/>
          </p:cNvSpPr>
          <p:nvPr>
            <p:ph type="ftr" sz="quarter" idx="3"/>
          </p:nvPr>
        </p:nvSpPr>
        <p:spPr>
          <a:xfrm>
            <a:off x="6008688" y="855956"/>
            <a:ext cx="2246489" cy="301227"/>
          </a:xfrm>
          <a:prstGeom prst="rect">
            <a:avLst/>
          </a:prstGeom>
        </p:spPr>
        <p:txBody>
          <a:bodyPr vert="horz" lIns="91440" tIns="0" rIns="91440" bIns="45720" rtlCol="0" anchor="t"/>
          <a:lstStyle>
            <a:lvl1pPr algn="l">
              <a:defRPr sz="1000">
                <a:solidFill>
                  <a:schemeClr val="tx1"/>
                </a:solidFill>
              </a:defRPr>
            </a:lvl1pPr>
          </a:lstStyle>
          <a:p>
            <a:endParaRPr lang="en-GB"/>
          </a:p>
        </p:txBody>
      </p:sp>
    </p:spTree>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buClr>
          <a:schemeClr val="tx2"/>
        </a:buClr>
        <a:buFont typeface="Wingdings" charset="2"/>
        <a:buChar char="§"/>
        <a:defRPr sz="2000" kern="1200">
          <a:solidFill>
            <a:schemeClr val="tx1"/>
          </a:solidFill>
          <a:latin typeface="+mn-lt"/>
          <a:ea typeface="+mn-ea"/>
          <a:cs typeface="+mn-cs"/>
        </a:defRPr>
      </a:lvl1pPr>
      <a:lvl2pPr marL="502920" indent="-182880" algn="l" defTabSz="914400" rtl="0" eaLnBrk="1" latinLnBrk="0" hangingPunct="1">
        <a:spcBef>
          <a:spcPct val="20000"/>
        </a:spcBef>
        <a:buClr>
          <a:schemeClr val="tx2"/>
        </a:buClr>
        <a:buFont typeface="Wingdings" charset="2"/>
        <a:buChar char="§"/>
        <a:defRPr sz="1800" kern="1200">
          <a:solidFill>
            <a:schemeClr val="tx1"/>
          </a:solidFill>
          <a:latin typeface="+mn-lt"/>
          <a:ea typeface="+mn-ea"/>
          <a:cs typeface="+mn-cs"/>
        </a:defRPr>
      </a:lvl2pPr>
      <a:lvl3pPr marL="685800" indent="-182880" algn="l" defTabSz="914400" rtl="0" eaLnBrk="1" latinLnBrk="0" hangingPunct="1">
        <a:spcBef>
          <a:spcPct val="20000"/>
        </a:spcBef>
        <a:buClr>
          <a:schemeClr val="tx2"/>
        </a:buClr>
        <a:buFont typeface="Wingdings" charset="2"/>
        <a:buChar char="§"/>
        <a:defRPr sz="1600" kern="1200">
          <a:solidFill>
            <a:schemeClr val="tx1"/>
          </a:solidFill>
          <a:latin typeface="+mn-lt"/>
          <a:ea typeface="+mn-ea"/>
          <a:cs typeface="+mn-cs"/>
        </a:defRPr>
      </a:lvl3pPr>
      <a:lvl4pPr marL="9144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4pPr>
      <a:lvl5pPr marL="11430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6pPr>
      <a:lvl7pPr marL="16002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7pPr>
      <a:lvl8pPr marL="18288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8pPr>
      <a:lvl9pPr marL="20574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Node.js and </a:t>
            </a:r>
            <a:r>
              <a:rPr lang="en-GB" dirty="0" err="1" smtClean="0"/>
              <a:t>MongoDB</a:t>
            </a:r>
            <a:r>
              <a:rPr lang="en-GB" dirty="0" smtClean="0"/>
              <a:t> work</a:t>
            </a:r>
            <a:endParaRPr lang="en-GB" dirty="0"/>
          </a:p>
        </p:txBody>
      </p:sp>
      <p:sp>
        <p:nvSpPr>
          <p:cNvPr id="3" name="Subtitle 2"/>
          <p:cNvSpPr>
            <a:spLocks noGrp="1"/>
          </p:cNvSpPr>
          <p:nvPr>
            <p:ph type="subTitle" idx="1"/>
          </p:nvPr>
        </p:nvSpPr>
        <p:spPr/>
        <p:txBody>
          <a:bodyPr/>
          <a:lstStyle/>
          <a:p>
            <a:r>
              <a:rPr lang="en-GB" dirty="0" smtClean="0"/>
              <a:t>By </a:t>
            </a:r>
            <a:r>
              <a:rPr lang="en-GB" dirty="0" err="1" smtClean="0"/>
              <a:t>Saifullah</a:t>
            </a:r>
            <a:endParaRPr lang="en-GB" dirty="0"/>
          </a:p>
        </p:txBody>
      </p:sp>
    </p:spTree>
    <p:extLst>
      <p:ext uri="{BB962C8B-B14F-4D97-AF65-F5344CB8AC3E}">
        <p14:creationId xmlns:p14="http://schemas.microsoft.com/office/powerpoint/2010/main" val="11279074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Code</a:t>
            </a:r>
            <a:endParaRPr lang="en-GB" dirty="0"/>
          </a:p>
        </p:txBody>
      </p:sp>
      <p:pic>
        <p:nvPicPr>
          <p:cNvPr id="614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56406" t="4260" r="14427" b="7221"/>
          <a:stretch/>
        </p:blipFill>
        <p:spPr bwMode="auto">
          <a:xfrm>
            <a:off x="2339752" y="1411436"/>
            <a:ext cx="6120680" cy="5224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605130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Picture</a:t>
            </a:r>
            <a:endParaRPr lang="en-GB"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5816" y="692696"/>
            <a:ext cx="4464496" cy="5434342"/>
          </a:xfrm>
          <a:prstGeom prst="rect">
            <a:avLst/>
          </a:prstGeom>
        </p:spPr>
      </p:pic>
    </p:spTree>
    <p:extLst>
      <p:ext uri="{BB962C8B-B14F-4D97-AF65-F5344CB8AC3E}">
        <p14:creationId xmlns:p14="http://schemas.microsoft.com/office/powerpoint/2010/main" val="27990428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Database backups using Node.JS</a:t>
            </a:r>
            <a:endParaRPr lang="en-GB" dirty="0"/>
          </a:p>
        </p:txBody>
      </p:sp>
      <p:sp>
        <p:nvSpPr>
          <p:cNvPr id="3" name="Content Placeholder 2"/>
          <p:cNvSpPr>
            <a:spLocks noGrp="1"/>
          </p:cNvSpPr>
          <p:nvPr>
            <p:ph idx="1"/>
          </p:nvPr>
        </p:nvSpPr>
        <p:spPr/>
        <p:txBody>
          <a:bodyPr/>
          <a:lstStyle/>
          <a:p>
            <a:r>
              <a:rPr lang="en-GB" dirty="0" smtClean="0"/>
              <a:t>This project is currently being used to make backups of MySQL database. At first it was used done every 30 minutes but was removed later.</a:t>
            </a:r>
          </a:p>
          <a:p>
            <a:endParaRPr lang="en-GB" dirty="0"/>
          </a:p>
        </p:txBody>
      </p:sp>
    </p:spTree>
    <p:extLst>
      <p:ext uri="{BB962C8B-B14F-4D97-AF65-F5344CB8AC3E}">
        <p14:creationId xmlns:p14="http://schemas.microsoft.com/office/powerpoint/2010/main" val="83035850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Code</a:t>
            </a:r>
            <a:endParaRPr lang="en-GB" dirty="0"/>
          </a:p>
        </p:txBody>
      </p:sp>
      <p:pic>
        <p:nvPicPr>
          <p:cNvPr id="717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55937" t="4074" r="29740" b="50000"/>
          <a:stretch/>
        </p:blipFill>
        <p:spPr bwMode="auto">
          <a:xfrm>
            <a:off x="2987824" y="1196752"/>
            <a:ext cx="5238750"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50287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err="1" smtClean="0"/>
              <a:t>Cloudflare</a:t>
            </a:r>
            <a:r>
              <a:rPr lang="en-GB" dirty="0" smtClean="0"/>
              <a:t> protection bypass using Node.js</a:t>
            </a:r>
            <a:endParaRPr lang="en-GB" dirty="0"/>
          </a:p>
        </p:txBody>
      </p:sp>
      <p:sp>
        <p:nvSpPr>
          <p:cNvPr id="3" name="Content Placeholder 2"/>
          <p:cNvSpPr>
            <a:spLocks noGrp="1"/>
          </p:cNvSpPr>
          <p:nvPr>
            <p:ph idx="1"/>
          </p:nvPr>
        </p:nvSpPr>
        <p:spPr/>
        <p:txBody>
          <a:bodyPr>
            <a:normAutofit fontScale="92500" lnSpcReduction="10000"/>
          </a:bodyPr>
          <a:lstStyle/>
          <a:p>
            <a:r>
              <a:rPr lang="en-GB" dirty="0" smtClean="0"/>
              <a:t>This project was done to bypass the </a:t>
            </a:r>
            <a:r>
              <a:rPr lang="en-GB" dirty="0" err="1"/>
              <a:t>C</a:t>
            </a:r>
            <a:r>
              <a:rPr lang="en-GB" dirty="0" err="1" smtClean="0"/>
              <a:t>loudflare</a:t>
            </a:r>
            <a:r>
              <a:rPr lang="en-GB" dirty="0" smtClean="0"/>
              <a:t> protection pop up. When it comes to scraping content from a website without being IP whitelisted from the site. You get the </a:t>
            </a:r>
            <a:r>
              <a:rPr lang="en-GB" dirty="0" err="1"/>
              <a:t>C</a:t>
            </a:r>
            <a:r>
              <a:rPr lang="en-GB" dirty="0" err="1" smtClean="0"/>
              <a:t>loudflare</a:t>
            </a:r>
            <a:r>
              <a:rPr lang="en-GB" dirty="0" smtClean="0"/>
              <a:t> and usually you will have to place a delay in the code.</a:t>
            </a:r>
          </a:p>
          <a:p>
            <a:r>
              <a:rPr lang="en-GB" dirty="0" smtClean="0"/>
              <a:t>What if the system that you are implementing requires constant data update without any delays of the site? </a:t>
            </a:r>
          </a:p>
          <a:p>
            <a:r>
              <a:rPr lang="en-GB" dirty="0" smtClean="0"/>
              <a:t>Best approach is to develop a separate script that handles with extracting the </a:t>
            </a:r>
            <a:r>
              <a:rPr lang="en-GB" dirty="0" err="1" smtClean="0"/>
              <a:t>cf_clearance</a:t>
            </a:r>
            <a:r>
              <a:rPr lang="en-GB" dirty="0" smtClean="0"/>
              <a:t> cookie in the browser and store in a file/database. In my case I just used on the main as it restarts every hour. The </a:t>
            </a:r>
            <a:r>
              <a:rPr lang="en-GB" dirty="0" err="1" smtClean="0"/>
              <a:t>cf_clearance</a:t>
            </a:r>
            <a:r>
              <a:rPr lang="en-GB" dirty="0" smtClean="0"/>
              <a:t> cookie expires every hour and 30 minutes. Whether its like that for all sites or not is not something I know. </a:t>
            </a:r>
          </a:p>
          <a:p>
            <a:endParaRPr lang="en-GB" dirty="0"/>
          </a:p>
        </p:txBody>
      </p:sp>
    </p:spTree>
    <p:extLst>
      <p:ext uri="{BB962C8B-B14F-4D97-AF65-F5344CB8AC3E}">
        <p14:creationId xmlns:p14="http://schemas.microsoft.com/office/powerpoint/2010/main" val="12936994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Code</a:t>
            </a:r>
            <a:endParaRPr lang="en-GB" dirty="0"/>
          </a:p>
        </p:txBody>
      </p:sp>
      <p:pic>
        <p:nvPicPr>
          <p:cNvPr id="819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56145" t="4630" r="26876" b="76852"/>
          <a:stretch/>
        </p:blipFill>
        <p:spPr bwMode="auto">
          <a:xfrm>
            <a:off x="611560" y="3068960"/>
            <a:ext cx="7416824" cy="2275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984715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JSON manipulation and extraction using Node.js and Puppeteer</a:t>
            </a:r>
            <a:endParaRPr lang="en-GB" dirty="0"/>
          </a:p>
        </p:txBody>
      </p:sp>
      <p:sp>
        <p:nvSpPr>
          <p:cNvPr id="3" name="Content Placeholder 2"/>
          <p:cNvSpPr>
            <a:spLocks noGrp="1"/>
          </p:cNvSpPr>
          <p:nvPr>
            <p:ph idx="1"/>
          </p:nvPr>
        </p:nvSpPr>
        <p:spPr/>
        <p:txBody>
          <a:bodyPr/>
          <a:lstStyle/>
          <a:p>
            <a:r>
              <a:rPr lang="en-GB" dirty="0" smtClean="0"/>
              <a:t>This project uses Puppeteer and goes on JSON site and extracts required content.</a:t>
            </a:r>
            <a:endParaRPr lang="en-GB" dirty="0"/>
          </a:p>
        </p:txBody>
      </p:sp>
    </p:spTree>
    <p:extLst>
      <p:ext uri="{BB962C8B-B14F-4D97-AF65-F5344CB8AC3E}">
        <p14:creationId xmlns:p14="http://schemas.microsoft.com/office/powerpoint/2010/main" val="53582362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Code</a:t>
            </a:r>
            <a:endParaRPr lang="en-GB" dirty="0"/>
          </a:p>
        </p:txBody>
      </p:sp>
      <p:pic>
        <p:nvPicPr>
          <p:cNvPr id="921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55990" t="15185" r="25703" b="14445"/>
          <a:stretch/>
        </p:blipFill>
        <p:spPr bwMode="auto">
          <a:xfrm>
            <a:off x="2699792" y="692696"/>
            <a:ext cx="5544616" cy="59943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099171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err="1" smtClean="0"/>
              <a:t>MongoDB</a:t>
            </a:r>
            <a:r>
              <a:rPr lang="en-GB" dirty="0" smtClean="0"/>
              <a:t> and Node.js</a:t>
            </a:r>
            <a:endParaRPr lang="en-GB" dirty="0"/>
          </a:p>
        </p:txBody>
      </p:sp>
      <p:sp>
        <p:nvSpPr>
          <p:cNvPr id="3" name="Content Placeholder 2"/>
          <p:cNvSpPr>
            <a:spLocks noGrp="1"/>
          </p:cNvSpPr>
          <p:nvPr>
            <p:ph idx="1"/>
          </p:nvPr>
        </p:nvSpPr>
        <p:spPr/>
        <p:txBody>
          <a:bodyPr/>
          <a:lstStyle/>
          <a:p>
            <a:r>
              <a:rPr lang="en-GB" dirty="0" smtClean="0"/>
              <a:t>This project shows list of users that are registered on the database. Along with their IDs. </a:t>
            </a:r>
          </a:p>
          <a:p>
            <a:r>
              <a:rPr lang="en-GB" dirty="0" smtClean="0"/>
              <a:t>To do this one needs to create a cursor to iterate through the different records in the database.</a:t>
            </a:r>
            <a:endParaRPr lang="en-GB" dirty="0"/>
          </a:p>
        </p:txBody>
      </p:sp>
    </p:spTree>
    <p:extLst>
      <p:ext uri="{BB962C8B-B14F-4D97-AF65-F5344CB8AC3E}">
        <p14:creationId xmlns:p14="http://schemas.microsoft.com/office/powerpoint/2010/main" val="19536610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Code</a:t>
            </a:r>
            <a:endParaRPr lang="en-GB" dirty="0"/>
          </a:p>
        </p:txBody>
      </p:sp>
      <p:pic>
        <p:nvPicPr>
          <p:cNvPr id="1024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56198" t="4629" r="34739" b="73889"/>
          <a:stretch/>
        </p:blipFill>
        <p:spPr bwMode="auto">
          <a:xfrm>
            <a:off x="2699792" y="1700808"/>
            <a:ext cx="5688632" cy="37924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901391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Web scrape using MySQL, Node.js, Discord API and VBScript</a:t>
            </a:r>
            <a:endParaRPr lang="en-GB" dirty="0"/>
          </a:p>
        </p:txBody>
      </p:sp>
      <p:sp>
        <p:nvSpPr>
          <p:cNvPr id="3" name="Content Placeholder 2"/>
          <p:cNvSpPr>
            <a:spLocks noGrp="1"/>
          </p:cNvSpPr>
          <p:nvPr>
            <p:ph idx="1"/>
          </p:nvPr>
        </p:nvSpPr>
        <p:spPr/>
        <p:txBody>
          <a:bodyPr>
            <a:normAutofit/>
          </a:bodyPr>
          <a:lstStyle/>
          <a:p>
            <a:r>
              <a:rPr lang="en-GB" dirty="0" smtClean="0"/>
              <a:t>This project was done to see the capability of VBScript and how well it would work with Node.js and Discord API.</a:t>
            </a:r>
          </a:p>
          <a:p>
            <a:r>
              <a:rPr lang="en-GB" dirty="0" smtClean="0"/>
              <a:t>VBScript is use to scrape the contents of interest and insert them in to a table in MySQL. Node.JS would only access the database if a certain command is used in Discord. Then output it. Code and pictures are shown on next slide.</a:t>
            </a:r>
            <a:endParaRPr lang="en-GB" dirty="0"/>
          </a:p>
        </p:txBody>
      </p:sp>
    </p:spTree>
    <p:extLst>
      <p:ext uri="{BB962C8B-B14F-4D97-AF65-F5344CB8AC3E}">
        <p14:creationId xmlns:p14="http://schemas.microsoft.com/office/powerpoint/2010/main" val="14699560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Code</a:t>
            </a:r>
            <a:endParaRPr lang="en-GB" dirty="0"/>
          </a:p>
        </p:txBody>
      </p:sp>
      <p:pic>
        <p:nvPicPr>
          <p:cNvPr id="1026" name="Picture 2" descr="https://cdn.discordapp.com/attachments/500667673634668544/507434095249326080/mysq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0759" y="2924944"/>
            <a:ext cx="7141035" cy="29523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23520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7584" y="64545"/>
            <a:ext cx="7315200" cy="1154097"/>
          </a:xfrm>
        </p:spPr>
        <p:txBody>
          <a:bodyPr/>
          <a:lstStyle/>
          <a:p>
            <a:r>
              <a:rPr lang="en-GB" dirty="0" smtClean="0"/>
              <a:t>Code</a:t>
            </a:r>
            <a:endParaRPr lang="en-GB" dirty="0"/>
          </a:p>
        </p:txBody>
      </p:sp>
      <p:pic>
        <p:nvPicPr>
          <p:cNvPr id="2050" name="Picture 2" descr="https://cdn.discordapp.com/attachments/500667673634668544/507441756800024576/nodej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1196752"/>
            <a:ext cx="3456384" cy="557604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cdn.discordapp.com/attachments/500667673634668544/507441952103464970/bo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200708"/>
            <a:ext cx="3948335" cy="17388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45475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Front-end clone experiment using Node.js, Express and Puppeteer</a:t>
            </a:r>
            <a:endParaRPr lang="en-GB" dirty="0"/>
          </a:p>
        </p:txBody>
      </p:sp>
      <p:sp>
        <p:nvSpPr>
          <p:cNvPr id="3" name="Content Placeholder 2"/>
          <p:cNvSpPr>
            <a:spLocks noGrp="1"/>
          </p:cNvSpPr>
          <p:nvPr>
            <p:ph idx="1"/>
          </p:nvPr>
        </p:nvSpPr>
        <p:spPr/>
        <p:txBody>
          <a:bodyPr>
            <a:normAutofit/>
          </a:bodyPr>
          <a:lstStyle/>
          <a:p>
            <a:r>
              <a:rPr lang="en-GB" dirty="0" smtClean="0"/>
              <a:t>This work is in progress currently, to see whether it is possible to clone a websites functionality without database access. </a:t>
            </a:r>
            <a:endParaRPr lang="en-GB" dirty="0"/>
          </a:p>
          <a:p>
            <a:r>
              <a:rPr lang="en-GB" dirty="0" smtClean="0"/>
              <a:t>The idea is to have users control a website of mine and behind every feature of my website has Puppeteer taking the data and using it on another website. The result of that would be extracted and sent over to the user. </a:t>
            </a:r>
          </a:p>
        </p:txBody>
      </p:sp>
    </p:spTree>
    <p:extLst>
      <p:ext uri="{BB962C8B-B14F-4D97-AF65-F5344CB8AC3E}">
        <p14:creationId xmlns:p14="http://schemas.microsoft.com/office/powerpoint/2010/main" val="31825111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5616" y="332656"/>
            <a:ext cx="7315200" cy="1154097"/>
          </a:xfrm>
        </p:spPr>
        <p:txBody>
          <a:bodyPr/>
          <a:lstStyle/>
          <a:p>
            <a:r>
              <a:rPr lang="en-GB" dirty="0" smtClean="0"/>
              <a:t>Code</a:t>
            </a:r>
            <a:endParaRPr lang="en-GB" dirty="0"/>
          </a:p>
        </p:txBody>
      </p:sp>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56848" t="4947" r="15391" b="6757"/>
          <a:stretch/>
        </p:blipFill>
        <p:spPr bwMode="auto">
          <a:xfrm>
            <a:off x="1115616" y="1494076"/>
            <a:ext cx="7704856" cy="52472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305519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Code</a:t>
            </a:r>
            <a:endParaRPr lang="en-GB" dirty="0"/>
          </a:p>
        </p:txBody>
      </p:sp>
      <p:sp>
        <p:nvSpPr>
          <p:cNvPr id="5" name="TextBox 4"/>
          <p:cNvSpPr txBox="1"/>
          <p:nvPr/>
        </p:nvSpPr>
        <p:spPr>
          <a:xfrm>
            <a:off x="251520" y="1124744"/>
            <a:ext cx="4032448" cy="369332"/>
          </a:xfrm>
          <a:prstGeom prst="rect">
            <a:avLst/>
          </a:prstGeom>
          <a:noFill/>
        </p:spPr>
        <p:txBody>
          <a:bodyPr wrap="square" rtlCol="0">
            <a:spAutoFit/>
          </a:bodyPr>
          <a:lstStyle/>
          <a:p>
            <a:r>
              <a:rPr lang="en-GB" dirty="0" smtClean="0"/>
              <a:t>CSS - </a:t>
            </a:r>
            <a:endParaRPr lang="en-GB" dirty="0"/>
          </a:p>
        </p:txBody>
      </p:sp>
      <p:pic>
        <p:nvPicPr>
          <p:cNvPr id="409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56455" t="4814" r="27467" b="6335"/>
          <a:stretch/>
        </p:blipFill>
        <p:spPr bwMode="auto">
          <a:xfrm>
            <a:off x="2411760" y="260648"/>
            <a:ext cx="5764922" cy="73448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22038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1544715"/>
            <a:ext cx="7315200" cy="1154097"/>
          </a:xfrm>
        </p:spPr>
        <p:txBody>
          <a:bodyPr/>
          <a:lstStyle/>
          <a:p>
            <a:r>
              <a:rPr lang="en-GB" dirty="0" smtClean="0"/>
              <a:t>Pictures</a:t>
            </a:r>
            <a:endParaRPr lang="en-GB" dirty="0"/>
          </a:p>
        </p:txBody>
      </p:sp>
      <p:pic>
        <p:nvPicPr>
          <p:cNvPr id="5122" name="Picture 2" descr="https://cdn.discordapp.com/attachments/574237210799243284/578667323154759693/Screenshot_20190516-203710_Samsung_Internet.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99792" y="1268759"/>
            <a:ext cx="3024336" cy="5421823"/>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https://cdn.discordapp.com/attachments/463773664454639664/579542408950448131/Screenshot_20190519-063417_Samsung_Internet.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b="8618"/>
          <a:stretch/>
        </p:blipFill>
        <p:spPr bwMode="auto">
          <a:xfrm>
            <a:off x="5724128" y="1268760"/>
            <a:ext cx="3337399" cy="54218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85027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Discord bot using Node.js and Discord API</a:t>
            </a:r>
            <a:endParaRPr lang="en-GB" dirty="0"/>
          </a:p>
        </p:txBody>
      </p:sp>
      <p:sp>
        <p:nvSpPr>
          <p:cNvPr id="3" name="Content Placeholder 2"/>
          <p:cNvSpPr>
            <a:spLocks noGrp="1"/>
          </p:cNvSpPr>
          <p:nvPr>
            <p:ph idx="1"/>
          </p:nvPr>
        </p:nvSpPr>
        <p:spPr/>
        <p:txBody>
          <a:bodyPr/>
          <a:lstStyle/>
          <a:p>
            <a:r>
              <a:rPr lang="en-GB" dirty="0" smtClean="0"/>
              <a:t>This project is a guiding system to help players in discord that play a game. </a:t>
            </a:r>
            <a:endParaRPr lang="en-GB" dirty="0"/>
          </a:p>
          <a:p>
            <a:r>
              <a:rPr lang="en-GB" dirty="0" smtClean="0"/>
              <a:t>Users write a command in discord and then get a reply.</a:t>
            </a:r>
          </a:p>
        </p:txBody>
      </p:sp>
    </p:spTree>
    <p:extLst>
      <p:ext uri="{BB962C8B-B14F-4D97-AF65-F5344CB8AC3E}">
        <p14:creationId xmlns:p14="http://schemas.microsoft.com/office/powerpoint/2010/main" val="20465458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erspective">
  <a:themeElements>
    <a:clrScheme name="Perspective">
      <a:dk1>
        <a:sysClr val="windowText" lastClr="000000"/>
      </a:dk1>
      <a:lt1>
        <a:sysClr val="window" lastClr="FFFFFF"/>
      </a:lt1>
      <a:dk2>
        <a:srgbClr val="283138"/>
      </a:dk2>
      <a:lt2>
        <a:srgbClr val="FF8600"/>
      </a:lt2>
      <a:accent1>
        <a:srgbClr val="838D9B"/>
      </a:accent1>
      <a:accent2>
        <a:srgbClr val="D2610C"/>
      </a:accent2>
      <a:accent3>
        <a:srgbClr val="80716A"/>
      </a:accent3>
      <a:accent4>
        <a:srgbClr val="94147C"/>
      </a:accent4>
      <a:accent5>
        <a:srgbClr val="5D5AD2"/>
      </a:accent5>
      <a:accent6>
        <a:srgbClr val="6F6C7D"/>
      </a:accent6>
      <a:hlink>
        <a:srgbClr val="6187E3"/>
      </a:hlink>
      <a:folHlink>
        <a:srgbClr val="7B8EB8"/>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erspective">
      <a:fillStyleLst>
        <a:solidFill>
          <a:schemeClr val="phClr"/>
        </a:solidFill>
        <a:gradFill rotWithShape="1">
          <a:gsLst>
            <a:gs pos="0">
              <a:schemeClr val="phClr">
                <a:tint val="50000"/>
                <a:alpha val="100000"/>
                <a:satMod val="160000"/>
                <a:lumMod val="105000"/>
              </a:schemeClr>
            </a:gs>
            <a:gs pos="41000">
              <a:schemeClr val="phClr">
                <a:tint val="57000"/>
                <a:satMod val="180000"/>
                <a:lumMod val="99000"/>
              </a:schemeClr>
            </a:gs>
            <a:gs pos="100000">
              <a:schemeClr val="phClr">
                <a:tint val="80000"/>
                <a:satMod val="200000"/>
                <a:lumMod val="104000"/>
              </a:schemeClr>
            </a:gs>
          </a:gsLst>
          <a:lin ang="5400000" scaled="1"/>
        </a:gradFill>
        <a:gradFill rotWithShape="1">
          <a:gsLst>
            <a:gs pos="0">
              <a:schemeClr val="phClr">
                <a:tint val="96000"/>
                <a:satMod val="130000"/>
                <a:lumMod val="114000"/>
              </a:schemeClr>
            </a:gs>
            <a:gs pos="60000">
              <a:schemeClr val="phClr">
                <a:tint val="100000"/>
                <a:satMod val="106000"/>
                <a:lumMod val="110000"/>
              </a:schemeClr>
            </a:gs>
            <a:gs pos="100000">
              <a:schemeClr val="ph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50800" dist="38100" dir="5400000" rotWithShape="0">
              <a:srgbClr val="000000">
                <a:alpha val="28000"/>
              </a:srgbClr>
            </a:outerShdw>
          </a:effectLst>
        </a:effectStyle>
        <a:effectStyle>
          <a:effectLst>
            <a:outerShdw blurRad="47625" dist="38100" dir="5400000" sy="98000" rotWithShape="0">
              <a:srgbClr val="000000">
                <a:alpha val="48000"/>
              </a:srgbClr>
            </a:outerShdw>
          </a:effectLst>
          <a:scene3d>
            <a:camera prst="orthographicFront">
              <a:rot lat="0" lon="0" rev="0"/>
            </a:camera>
            <a:lightRig rig="twoPt" dir="br">
              <a:rot lat="0" lon="0" rev="8700000"/>
            </a:lightRig>
          </a:scene3d>
          <a:sp3d prstMaterial="matte">
            <a:bevelT w="25400" h="53975"/>
          </a:sp3d>
        </a:effectStyle>
        <a:effectStyle>
          <a:effectLst>
            <a:reflection blurRad="12700" stA="24000" endPos="28000" dist="50800" dir="5400000" sy="-100000" rotWithShape="0"/>
          </a:effectLst>
          <a:scene3d>
            <a:camera prst="orthographicFront">
              <a:rot lat="0" lon="0" rev="0"/>
            </a:camera>
            <a:lightRig rig="threePt" dir="t">
              <a:rot lat="0" lon="0" rev="4800000"/>
            </a:lightRig>
          </a:scene3d>
          <a:sp3d>
            <a:bevelT w="69850" h="31750"/>
          </a:sp3d>
        </a:effectStyle>
      </a:effectStyleLst>
      <a:bgFillStyleLst>
        <a:solidFill>
          <a:schemeClr val="phClr"/>
        </a:solidFill>
        <a:gradFill rotWithShape="1">
          <a:gsLst>
            <a:gs pos="0">
              <a:schemeClr val="phClr">
                <a:tint val="100000"/>
                <a:shade val="80000"/>
                <a:satMod val="100000"/>
                <a:lumMod val="100000"/>
              </a:schemeClr>
            </a:gs>
            <a:gs pos="65000">
              <a:schemeClr val="phClr">
                <a:tint val="100000"/>
                <a:shade val="95000"/>
                <a:satMod val="100000"/>
                <a:lumMod val="100000"/>
              </a:schemeClr>
            </a:gs>
            <a:gs pos="100000">
              <a:schemeClr val="phClr">
                <a:tint val="88000"/>
                <a:shade val="100000"/>
                <a:satMod val="400000"/>
                <a:lumMod val="100000"/>
              </a:schemeClr>
            </a:gs>
          </a:gsLst>
          <a:lin ang="5400000" scaled="0"/>
        </a:gradFill>
        <a:blipFill rotWithShape="1">
          <a:blip xmlns:r="http://schemas.openxmlformats.org/officeDocument/2006/relationships" r:embed="rId1">
            <a:duotone>
              <a:schemeClr val="phClr">
                <a:tint val="95000"/>
                <a:satMod val="90000"/>
              </a:schemeClr>
              <a:schemeClr val="phClr">
                <a:shade val="92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Perspective</Template>
  <TotalTime>153</TotalTime>
  <Words>436</Words>
  <Application>Microsoft Office PowerPoint</Application>
  <PresentationFormat>On-screen Show (4:3)</PresentationFormat>
  <Paragraphs>34</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Perspective</vt:lpstr>
      <vt:lpstr>Node.js and MongoDB work</vt:lpstr>
      <vt:lpstr>Web scrape using MySQL, Node.js, Discord API and VBScript</vt:lpstr>
      <vt:lpstr>Code</vt:lpstr>
      <vt:lpstr>Code</vt:lpstr>
      <vt:lpstr>Front-end clone experiment using Node.js, Express and Puppeteer</vt:lpstr>
      <vt:lpstr>Code</vt:lpstr>
      <vt:lpstr>Code</vt:lpstr>
      <vt:lpstr>Pictures</vt:lpstr>
      <vt:lpstr>Discord bot using Node.js and Discord API</vt:lpstr>
      <vt:lpstr>Code</vt:lpstr>
      <vt:lpstr>Picture</vt:lpstr>
      <vt:lpstr>Database backups using Node.JS</vt:lpstr>
      <vt:lpstr>Code</vt:lpstr>
      <vt:lpstr>Cloudflare protection bypass using Node.js</vt:lpstr>
      <vt:lpstr>Code</vt:lpstr>
      <vt:lpstr>JSON manipulation and extraction using Node.js and Puppeteer</vt:lpstr>
      <vt:lpstr>Code</vt:lpstr>
      <vt:lpstr>MongoDB and Node.js</vt:lpstr>
      <vt:lpstr>Code</vt:lpstr>
    </vt:vector>
  </TitlesOfParts>
  <Company>Kirklees Council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Node.js and MongoDB projects</dc:title>
  <dc:creator>Temp</dc:creator>
  <cp:lastModifiedBy>Saifullah</cp:lastModifiedBy>
  <cp:revision>11</cp:revision>
  <dcterms:created xsi:type="dcterms:W3CDTF">2019-05-23T14:44:40Z</dcterms:created>
  <dcterms:modified xsi:type="dcterms:W3CDTF">2019-06-04T23:39:33Z</dcterms:modified>
</cp:coreProperties>
</file>