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58" d="100"/>
          <a:sy n="58" d="100"/>
        </p:scale>
        <p:origin x="5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9A6C-2D86-4EF4-92CC-9DF67F0BC71D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2E97-4FBE-492F-8005-AEE916196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6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9A6C-2D86-4EF4-92CC-9DF67F0BC71D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2E97-4FBE-492F-8005-AEE916196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1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9A6C-2D86-4EF4-92CC-9DF67F0BC71D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2E97-4FBE-492F-8005-AEE916196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3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9A6C-2D86-4EF4-92CC-9DF67F0BC71D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2E97-4FBE-492F-8005-AEE916196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5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9A6C-2D86-4EF4-92CC-9DF67F0BC71D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2E97-4FBE-492F-8005-AEE916196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3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9A6C-2D86-4EF4-92CC-9DF67F0BC71D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2E97-4FBE-492F-8005-AEE916196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6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9A6C-2D86-4EF4-92CC-9DF67F0BC71D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2E97-4FBE-492F-8005-AEE916196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3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9A6C-2D86-4EF4-92CC-9DF67F0BC71D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2E97-4FBE-492F-8005-AEE916196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50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9A6C-2D86-4EF4-92CC-9DF67F0BC71D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2E97-4FBE-492F-8005-AEE916196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53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9A6C-2D86-4EF4-92CC-9DF67F0BC71D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2E97-4FBE-492F-8005-AEE916196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3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9A6C-2D86-4EF4-92CC-9DF67F0BC71D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2E97-4FBE-492F-8005-AEE916196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7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B9A6C-2D86-4EF4-92CC-9DF67F0BC71D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2E97-4FBE-492F-8005-AEE916196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4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제목 1"/>
          <p:cNvSpPr>
            <a:spLocks noGrp="1"/>
          </p:cNvSpPr>
          <p:nvPr>
            <p:ph type="title"/>
          </p:nvPr>
        </p:nvSpPr>
        <p:spPr>
          <a:xfrm>
            <a:off x="234043" y="-381794"/>
            <a:ext cx="10515600" cy="1325563"/>
          </a:xfrm>
        </p:spPr>
        <p:txBody>
          <a:bodyPr/>
          <a:lstStyle/>
          <a:p>
            <a:pPr eaLnBrk="1" hangingPunct="1"/>
            <a:r>
              <a:rPr kumimoji="1" lang="en-US" altLang="ko-KR" dirty="0" smtClean="0"/>
              <a:t>[</a:t>
            </a:r>
            <a:r>
              <a:rPr kumimoji="1" lang="ko-KR" altLang="en-US" dirty="0" smtClean="0"/>
              <a:t>도전 </a:t>
            </a:r>
            <a:r>
              <a:rPr kumimoji="1" lang="en-US" altLang="ko-KR" dirty="0" smtClean="0"/>
              <a:t>mission]</a:t>
            </a:r>
            <a:r>
              <a:rPr kumimoji="1" lang="ko-KR" altLang="en-US" dirty="0" smtClean="0"/>
              <a:t> </a:t>
            </a:r>
            <a:r>
              <a:rPr lang="ko-KR" altLang="en-US" dirty="0" smtClean="0"/>
              <a:t>이미지 </a:t>
            </a:r>
            <a:r>
              <a:rPr lang="ko-KR" altLang="en-US" dirty="0" err="1" smtClean="0"/>
              <a:t>뷰어</a:t>
            </a:r>
            <a:r>
              <a:rPr lang="ko-KR" altLang="en-US" dirty="0" smtClean="0"/>
              <a:t> 만들기</a:t>
            </a:r>
            <a:endParaRPr kumimoji="1" lang="ko-KR" altLang="en-US" dirty="0" smtClean="0"/>
          </a:p>
        </p:txBody>
      </p:sp>
      <p:sp>
        <p:nvSpPr>
          <p:cNvPr id="52226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BD9ED4-3FB5-4840-8314-68E75E6644F0}" type="slidenum">
              <a:rPr lang="ko-KR" altLang="en-US" sz="1400">
                <a:solidFill>
                  <a:srgbClr val="7F7F7F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ko-KR" altLang="en-US" sz="1400">
              <a:solidFill>
                <a:srgbClr val="7F7F7F"/>
              </a:solidFill>
            </a:endParaRPr>
          </a:p>
        </p:txBody>
      </p:sp>
      <p:sp>
        <p:nvSpPr>
          <p:cNvPr id="52228" name="TextBox 4"/>
          <p:cNvSpPr txBox="1">
            <a:spLocks noChangeArrowheads="1"/>
          </p:cNvSpPr>
          <p:nvPr/>
        </p:nvSpPr>
        <p:spPr bwMode="auto">
          <a:xfrm>
            <a:off x="1631951" y="620713"/>
            <a:ext cx="8856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ko-KR" altLang="en-US" sz="1800" dirty="0"/>
              <a:t>이미지 </a:t>
            </a:r>
            <a:r>
              <a:rPr lang="ko-KR" altLang="en-US" sz="1800" dirty="0" err="1"/>
              <a:t>뷰어를</a:t>
            </a:r>
            <a:r>
              <a:rPr lang="ko-KR" altLang="en-US" sz="1800" dirty="0"/>
              <a:t> 만들어 볼까요</a:t>
            </a:r>
            <a:r>
              <a:rPr lang="en-US" altLang="ko-KR" sz="1800" dirty="0"/>
              <a:t>? [</a:t>
            </a:r>
            <a:r>
              <a:rPr lang="ko-KR" altLang="en-US" sz="1800" dirty="0"/>
              <a:t>이전</a:t>
            </a:r>
            <a:r>
              <a:rPr lang="en-US" altLang="ko-KR" sz="1800" dirty="0"/>
              <a:t>], [</a:t>
            </a:r>
            <a:r>
              <a:rPr lang="ko-KR" altLang="en-US" sz="1800" dirty="0"/>
              <a:t>다음</a:t>
            </a:r>
            <a:r>
              <a:rPr lang="en-US" altLang="ko-KR" sz="1800" dirty="0"/>
              <a:t>] </a:t>
            </a:r>
            <a:r>
              <a:rPr lang="ko-KR" altLang="en-US" sz="1800" dirty="0"/>
              <a:t>버튼을 사용하여 여러 장의 이미지를 차례로 볼 수 </a:t>
            </a:r>
            <a:r>
              <a:rPr lang="ko-KR" altLang="en-US" sz="1800" dirty="0" err="1"/>
              <a:t>있</a:t>
            </a:r>
            <a:r>
              <a:rPr lang="ko-KR" altLang="en-US" sz="1800" dirty="0"/>
              <a:t> 는 이미지 </a:t>
            </a:r>
            <a:r>
              <a:rPr lang="ko-KR" altLang="en-US" sz="1800" dirty="0" err="1"/>
              <a:t>뷰어를</a:t>
            </a:r>
            <a:r>
              <a:rPr lang="ko-KR" altLang="en-US" sz="1800" dirty="0"/>
              <a:t> 만들어 봅시다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52229" name="직사각형 2"/>
          <p:cNvSpPr>
            <a:spLocks noChangeArrowheads="1"/>
          </p:cNvSpPr>
          <p:nvPr/>
        </p:nvSpPr>
        <p:spPr bwMode="auto">
          <a:xfrm>
            <a:off x="1739900" y="4875214"/>
            <a:ext cx="87122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Dc_SSiGothic_120_OTF"/>
                <a:ea typeface="굴림" panose="020B0600000101010101" pitchFamily="50" charset="-127"/>
              </a:rPr>
              <a:t>1. </a:t>
            </a:r>
            <a:r>
              <a:rPr lang="ko-KR" altLang="en-US" sz="1800">
                <a:latin typeface="TDc_SSiGothic_120_OTF"/>
                <a:ea typeface="굴림" panose="020B0600000101010101" pitchFamily="50" charset="-127"/>
              </a:rPr>
              <a:t>아이폰에 나타내고 싶은 이미지 몇 개를 준비합니다</a:t>
            </a:r>
            <a:r>
              <a:rPr lang="en-US" altLang="ko-KR" sz="1800">
                <a:latin typeface="TDc_SSiGothic_120_OTF"/>
                <a:ea typeface="굴림" panose="020B0600000101010101" pitchFamily="50" charset="-127"/>
              </a:rPr>
              <a:t>.</a:t>
            </a:r>
            <a:br>
              <a:rPr lang="en-US" altLang="ko-KR" sz="1800">
                <a:latin typeface="TDc_SSiGothic_120_OTF"/>
                <a:ea typeface="굴림" panose="020B0600000101010101" pitchFamily="50" charset="-127"/>
              </a:rPr>
            </a:br>
            <a:r>
              <a:rPr lang="en-US" altLang="ko-KR" sz="1800">
                <a:latin typeface="TDc_SSiGothic_120_OTF"/>
                <a:ea typeface="굴림" panose="020B0600000101010101" pitchFamily="50" charset="-127"/>
              </a:rPr>
              <a:t>2. </a:t>
            </a:r>
            <a:r>
              <a:rPr lang="ko-KR" altLang="en-US" sz="1800">
                <a:latin typeface="TDc_SSiGothic_120_OTF"/>
                <a:ea typeface="굴림" panose="020B0600000101010101" pitchFamily="50" charset="-127"/>
              </a:rPr>
              <a:t>이미지 이름은 “</a:t>
            </a:r>
            <a:r>
              <a:rPr lang="en-US" altLang="ko-KR" sz="1800">
                <a:latin typeface="TDc_SSiGothic_120_OTF"/>
                <a:ea typeface="굴림" panose="020B0600000101010101" pitchFamily="50" charset="-127"/>
              </a:rPr>
              <a:t>01.png”, “02.png”... </a:t>
            </a:r>
            <a:r>
              <a:rPr lang="ko-KR" altLang="en-US" sz="1800">
                <a:latin typeface="TDc_SSiGothic_120_OTF"/>
                <a:ea typeface="굴림" panose="020B0600000101010101" pitchFamily="50" charset="-127"/>
              </a:rPr>
              <a:t>같은 식으로 지정합니다</a:t>
            </a:r>
            <a:r>
              <a:rPr lang="en-US" altLang="ko-KR" sz="1800">
                <a:latin typeface="TDc_SSiGothic_120_OTF"/>
                <a:ea typeface="굴림" panose="020B0600000101010101" pitchFamily="50" charset="-127"/>
              </a:rPr>
              <a:t>.</a:t>
            </a:r>
            <a:br>
              <a:rPr lang="en-US" altLang="ko-KR" sz="1800">
                <a:latin typeface="TDc_SSiGothic_120_OTF"/>
                <a:ea typeface="굴림" panose="020B0600000101010101" pitchFamily="50" charset="-127"/>
              </a:rPr>
            </a:br>
            <a:r>
              <a:rPr lang="en-US" altLang="ko-KR" sz="1800">
                <a:latin typeface="TDc_SSiGothic_120_OTF"/>
                <a:ea typeface="굴림" panose="020B0600000101010101" pitchFamily="50" charset="-127"/>
              </a:rPr>
              <a:t>3. </a:t>
            </a:r>
            <a:r>
              <a:rPr lang="ko-KR" altLang="en-US" sz="1800">
                <a:latin typeface="TDc_SSiGothic_120_OTF"/>
                <a:ea typeface="굴림" panose="020B0600000101010101" pitchFamily="50" charset="-127"/>
              </a:rPr>
              <a:t>준비한 이미지를 프로젝트에 추가합니다</a:t>
            </a:r>
            <a:r>
              <a:rPr lang="en-US" altLang="ko-KR" sz="1800">
                <a:latin typeface="TDc_SSiGothic_120_OTF"/>
                <a:ea typeface="굴림" panose="020B0600000101010101" pitchFamily="50" charset="-127"/>
              </a:rPr>
              <a:t>.</a:t>
            </a:r>
            <a:br>
              <a:rPr lang="en-US" altLang="ko-KR" sz="1800">
                <a:latin typeface="TDc_SSiGothic_120_OTF"/>
                <a:ea typeface="굴림" panose="020B0600000101010101" pitchFamily="50" charset="-127"/>
              </a:rPr>
            </a:br>
            <a:r>
              <a:rPr lang="en-US" altLang="ko-KR" sz="1800">
                <a:latin typeface="TDc_SSiGothic_120_OTF"/>
                <a:ea typeface="굴림" panose="020B0600000101010101" pitchFamily="50" charset="-127"/>
              </a:rPr>
              <a:t>4. [</a:t>
            </a:r>
            <a:r>
              <a:rPr lang="ko-KR" altLang="en-US" sz="1800">
                <a:latin typeface="TDc_SSiGothic_120_OTF"/>
                <a:ea typeface="굴림" panose="020B0600000101010101" pitchFamily="50" charset="-127"/>
              </a:rPr>
              <a:t>이전</a:t>
            </a:r>
            <a:r>
              <a:rPr lang="en-US" altLang="ko-KR" sz="1800">
                <a:latin typeface="TDc_SSiGothic_120_OTF"/>
                <a:ea typeface="굴림" panose="020B0600000101010101" pitchFamily="50" charset="-127"/>
              </a:rPr>
              <a:t>], [</a:t>
            </a:r>
            <a:r>
              <a:rPr lang="ko-KR" altLang="en-US" sz="1800">
                <a:latin typeface="TDc_SSiGothic_120_OTF"/>
                <a:ea typeface="굴림" panose="020B0600000101010101" pitchFamily="50" charset="-127"/>
              </a:rPr>
              <a:t>다음</a:t>
            </a:r>
            <a:r>
              <a:rPr lang="en-US" altLang="ko-KR" sz="1800">
                <a:latin typeface="TDc_SSiGothic_120_OTF"/>
                <a:ea typeface="굴림" panose="020B0600000101010101" pitchFamily="50" charset="-127"/>
              </a:rPr>
              <a:t>] </a:t>
            </a:r>
            <a:r>
              <a:rPr lang="ko-KR" altLang="en-US" sz="1800">
                <a:latin typeface="TDc_SSiGothic_120_OTF"/>
                <a:ea typeface="굴림" panose="020B0600000101010101" pitchFamily="50" charset="-127"/>
              </a:rPr>
              <a:t>버튼을 추가합니다</a:t>
            </a:r>
            <a:r>
              <a:rPr lang="en-US" altLang="ko-KR" sz="1800">
                <a:latin typeface="TDc_SSiGothic_120_OTF"/>
                <a:ea typeface="굴림" panose="020B0600000101010101" pitchFamily="50" charset="-127"/>
              </a:rPr>
              <a:t>.</a:t>
            </a:r>
            <a:br>
              <a:rPr lang="en-US" altLang="ko-KR" sz="1800">
                <a:latin typeface="TDc_SSiGothic_120_OTF"/>
                <a:ea typeface="굴림" panose="020B0600000101010101" pitchFamily="50" charset="-127"/>
              </a:rPr>
            </a:br>
            <a:r>
              <a:rPr lang="en-US" altLang="ko-KR" sz="1800">
                <a:latin typeface="TDc_SSiGothic_120_OTF"/>
                <a:ea typeface="굴림" panose="020B0600000101010101" pitchFamily="50" charset="-127"/>
              </a:rPr>
              <a:t>5. [</a:t>
            </a:r>
            <a:r>
              <a:rPr lang="ko-KR" altLang="en-US" sz="1800">
                <a:latin typeface="TDc_SSiGothic_120_OTF"/>
                <a:ea typeface="굴림" panose="020B0600000101010101" pitchFamily="50" charset="-127"/>
              </a:rPr>
              <a:t>이전</a:t>
            </a:r>
            <a:r>
              <a:rPr lang="en-US" altLang="ko-KR" sz="1800">
                <a:latin typeface="TDc_SSiGothic_120_OTF"/>
                <a:ea typeface="굴림" panose="020B0600000101010101" pitchFamily="50" charset="-127"/>
              </a:rPr>
              <a:t>], [</a:t>
            </a:r>
            <a:r>
              <a:rPr lang="ko-KR" altLang="en-US" sz="1800">
                <a:latin typeface="TDc_SSiGothic_120_OTF"/>
                <a:ea typeface="굴림" panose="020B0600000101010101" pitchFamily="50" charset="-127"/>
              </a:rPr>
              <a:t>다음</a:t>
            </a:r>
            <a:r>
              <a:rPr lang="en-US" altLang="ko-KR" sz="1800">
                <a:latin typeface="TDc_SSiGothic_120_OTF"/>
                <a:ea typeface="굴림" panose="020B0600000101010101" pitchFamily="50" charset="-127"/>
              </a:rPr>
              <a:t>] </a:t>
            </a:r>
            <a:r>
              <a:rPr lang="ko-KR" altLang="en-US" sz="1800">
                <a:latin typeface="TDc_SSiGothic_120_OTF"/>
                <a:ea typeface="굴림" panose="020B0600000101010101" pitchFamily="50" charset="-127"/>
              </a:rPr>
              <a:t>버튼을 클릭할 경우 이미지를 변경하여 화면에 나타냅니다</a:t>
            </a:r>
            <a:r>
              <a:rPr lang="en-US" altLang="ko-KR" sz="1800">
                <a:latin typeface="TDc_SSiGothic_120_OTF"/>
                <a:ea typeface="굴림" panose="020B0600000101010101" pitchFamily="50" charset="-127"/>
              </a:rPr>
              <a:t>. 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pic>
        <p:nvPicPr>
          <p:cNvPr id="52230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1397001"/>
            <a:ext cx="6121400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19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제목 1"/>
          <p:cNvSpPr>
            <a:spLocks noGrp="1"/>
          </p:cNvSpPr>
          <p:nvPr>
            <p:ph type="title"/>
          </p:nvPr>
        </p:nvSpPr>
        <p:spPr>
          <a:xfrm>
            <a:off x="560614" y="-344487"/>
            <a:ext cx="10515600" cy="1325563"/>
          </a:xfrm>
        </p:spPr>
        <p:txBody>
          <a:bodyPr/>
          <a:lstStyle/>
          <a:p>
            <a:pPr eaLnBrk="1" hangingPunct="1"/>
            <a:r>
              <a:rPr kumimoji="1" lang="en-US" altLang="ko-KR" dirty="0" smtClean="0"/>
              <a:t>[</a:t>
            </a:r>
            <a:r>
              <a:rPr kumimoji="1" lang="ko-KR" altLang="en-US" dirty="0" smtClean="0"/>
              <a:t>도전 </a:t>
            </a:r>
            <a:r>
              <a:rPr kumimoji="1" lang="en-US" altLang="ko-KR" dirty="0" smtClean="0"/>
              <a:t>mission]</a:t>
            </a:r>
            <a:r>
              <a:rPr kumimoji="1" lang="ko-KR" altLang="en-US" dirty="0" smtClean="0"/>
              <a:t> </a:t>
            </a:r>
            <a:r>
              <a:rPr lang="ko-KR" altLang="en-US" dirty="0" smtClean="0"/>
              <a:t>이미지 </a:t>
            </a:r>
            <a:r>
              <a:rPr lang="ko-KR" altLang="en-US" dirty="0" err="1" smtClean="0"/>
              <a:t>뷰어</a:t>
            </a:r>
            <a:r>
              <a:rPr lang="ko-KR" altLang="en-US" dirty="0" smtClean="0"/>
              <a:t> 만들기</a:t>
            </a:r>
            <a:endParaRPr kumimoji="1" lang="ko-KR" altLang="en-US" dirty="0" smtClean="0"/>
          </a:p>
        </p:txBody>
      </p:sp>
      <p:sp>
        <p:nvSpPr>
          <p:cNvPr id="53250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7CB954-D4B0-4581-BCD6-937AFC6CEB0F}" type="slidenum">
              <a:rPr lang="ko-KR" altLang="en-US" sz="1400">
                <a:solidFill>
                  <a:srgbClr val="7F7F7F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400">
              <a:solidFill>
                <a:srgbClr val="7F7F7F"/>
              </a:solidFill>
            </a:endParaRPr>
          </a:p>
        </p:txBody>
      </p:sp>
      <p:pic>
        <p:nvPicPr>
          <p:cNvPr id="5325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50" y="1552575"/>
            <a:ext cx="11604254" cy="396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94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692150"/>
            <a:ext cx="81788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" name="제목 1"/>
          <p:cNvSpPr>
            <a:spLocks noGrp="1"/>
          </p:cNvSpPr>
          <p:nvPr>
            <p:ph type="title"/>
          </p:nvPr>
        </p:nvSpPr>
        <p:spPr>
          <a:xfrm>
            <a:off x="0" y="-304347"/>
            <a:ext cx="10515600" cy="1325563"/>
          </a:xfrm>
        </p:spPr>
        <p:txBody>
          <a:bodyPr/>
          <a:lstStyle/>
          <a:p>
            <a:pPr eaLnBrk="1" hangingPunct="1"/>
            <a:r>
              <a:rPr kumimoji="1" lang="en-US" altLang="ko-KR" dirty="0" smtClean="0"/>
              <a:t>[</a:t>
            </a:r>
            <a:r>
              <a:rPr kumimoji="1" lang="ko-KR" altLang="en-US" dirty="0" smtClean="0"/>
              <a:t>도전 </a:t>
            </a:r>
            <a:r>
              <a:rPr kumimoji="1" lang="en-US" altLang="ko-KR" dirty="0" smtClean="0"/>
              <a:t>mission]</a:t>
            </a:r>
            <a:r>
              <a:rPr kumimoji="1" lang="ko-KR" altLang="en-US" dirty="0" smtClean="0"/>
              <a:t>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시계 만들기 </a:t>
            </a:r>
            <a:endParaRPr kumimoji="1" lang="ko-KR" altLang="en-US" dirty="0" smtClean="0"/>
          </a:p>
        </p:txBody>
      </p:sp>
      <p:sp>
        <p:nvSpPr>
          <p:cNvPr id="45059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A426AD-BD45-43A8-9553-73D4CD8FD769}" type="slidenum">
              <a:rPr lang="ko-KR" altLang="en-US" sz="1400">
                <a:solidFill>
                  <a:srgbClr val="7F7F7F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4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제목 1"/>
          <p:cNvSpPr>
            <a:spLocks noGrp="1"/>
          </p:cNvSpPr>
          <p:nvPr>
            <p:ph type="title"/>
          </p:nvPr>
        </p:nvSpPr>
        <p:spPr>
          <a:xfrm>
            <a:off x="168729" y="-124732"/>
            <a:ext cx="10515600" cy="1325563"/>
          </a:xfrm>
        </p:spPr>
        <p:txBody>
          <a:bodyPr/>
          <a:lstStyle/>
          <a:p>
            <a:pPr eaLnBrk="1" hangingPunct="1"/>
            <a:r>
              <a:rPr kumimoji="1" lang="en-US" altLang="ko-KR" dirty="0" smtClean="0"/>
              <a:t>[</a:t>
            </a:r>
            <a:r>
              <a:rPr kumimoji="1" lang="ko-KR" altLang="en-US" dirty="0" smtClean="0"/>
              <a:t>도전 </a:t>
            </a:r>
            <a:r>
              <a:rPr kumimoji="1" lang="en-US" altLang="ko-KR" dirty="0" smtClean="0"/>
              <a:t>mission]</a:t>
            </a:r>
            <a:r>
              <a:rPr kumimoji="1" lang="ko-KR" altLang="en-US" dirty="0" smtClean="0"/>
              <a:t>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시계 만들기 </a:t>
            </a:r>
            <a:endParaRPr kumimoji="1" lang="ko-KR" altLang="en-US" dirty="0" smtClean="0"/>
          </a:p>
        </p:txBody>
      </p:sp>
      <p:sp>
        <p:nvSpPr>
          <p:cNvPr id="46082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765171-A8E5-412E-AB5F-0C5DD0CF06E9}" type="slidenum">
              <a:rPr lang="ko-KR" altLang="en-US" sz="1400">
                <a:solidFill>
                  <a:srgbClr val="7F7F7F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400">
              <a:solidFill>
                <a:srgbClr val="7F7F7F"/>
              </a:solidFill>
            </a:endParaRPr>
          </a:p>
        </p:txBody>
      </p:sp>
      <p:pic>
        <p:nvPicPr>
          <p:cNvPr id="46084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3" y="981074"/>
            <a:ext cx="10384971" cy="569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17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제목 1"/>
          <p:cNvSpPr>
            <a:spLocks noGrp="1"/>
          </p:cNvSpPr>
          <p:nvPr>
            <p:ph type="title"/>
          </p:nvPr>
        </p:nvSpPr>
        <p:spPr>
          <a:xfrm>
            <a:off x="380999" y="-69397"/>
            <a:ext cx="11587843" cy="1325563"/>
          </a:xfrm>
        </p:spPr>
        <p:txBody>
          <a:bodyPr/>
          <a:lstStyle/>
          <a:p>
            <a:pPr eaLnBrk="1" hangingPunct="1"/>
            <a:r>
              <a:rPr kumimoji="1" lang="en-US" altLang="ko-KR" dirty="0" smtClean="0"/>
              <a:t>[</a:t>
            </a:r>
            <a:r>
              <a:rPr kumimoji="1" lang="ko-KR" altLang="en-US" dirty="0" smtClean="0"/>
              <a:t>도전 </a:t>
            </a:r>
            <a:r>
              <a:rPr kumimoji="1" lang="en-US" altLang="ko-KR" dirty="0" smtClean="0"/>
              <a:t>mission]</a:t>
            </a:r>
            <a:r>
              <a:rPr kumimoji="1" lang="ko-KR" altLang="en-US" dirty="0" smtClean="0"/>
              <a:t> </a:t>
            </a:r>
            <a:r>
              <a:rPr lang="ko-KR" altLang="en-US" dirty="0" smtClean="0"/>
              <a:t>멀티 컴포넌트 </a:t>
            </a:r>
            <a:r>
              <a:rPr lang="ko-KR" altLang="en-US" dirty="0" err="1" smtClean="0"/>
              <a:t>피커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만들기</a:t>
            </a:r>
            <a:endParaRPr kumimoji="1" lang="ko-KR" altLang="en-US" dirty="0" smtClean="0"/>
          </a:p>
        </p:txBody>
      </p:sp>
      <p:sp>
        <p:nvSpPr>
          <p:cNvPr id="53250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8BC93A-2771-4E09-AC93-D4418C4AF8E1}" type="slidenum">
              <a:rPr lang="ko-KR" altLang="en-US" sz="1400">
                <a:solidFill>
                  <a:srgbClr val="7F7F7F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400">
              <a:solidFill>
                <a:srgbClr val="7F7F7F"/>
              </a:solidFill>
            </a:endParaRPr>
          </a:p>
        </p:txBody>
      </p:sp>
      <p:pic>
        <p:nvPicPr>
          <p:cNvPr id="53252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56" y="1043894"/>
            <a:ext cx="9254227" cy="531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43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제목 1"/>
          <p:cNvSpPr>
            <a:spLocks noGrp="1"/>
          </p:cNvSpPr>
          <p:nvPr>
            <p:ph type="title"/>
          </p:nvPr>
        </p:nvSpPr>
        <p:spPr>
          <a:xfrm>
            <a:off x="299357" y="-305594"/>
            <a:ext cx="10515600" cy="1325563"/>
          </a:xfrm>
        </p:spPr>
        <p:txBody>
          <a:bodyPr/>
          <a:lstStyle/>
          <a:p>
            <a:pPr eaLnBrk="1" hangingPunct="1"/>
            <a:r>
              <a:rPr kumimoji="1" lang="en-US" altLang="ko-KR" dirty="0" smtClean="0"/>
              <a:t>[</a:t>
            </a:r>
            <a:r>
              <a:rPr kumimoji="1" lang="ko-KR" altLang="en-US" dirty="0" smtClean="0"/>
              <a:t>도전 </a:t>
            </a:r>
            <a:r>
              <a:rPr kumimoji="1" lang="en-US" altLang="ko-KR" dirty="0" smtClean="0"/>
              <a:t>mission]</a:t>
            </a:r>
            <a:r>
              <a:rPr kumimoji="1" lang="ko-KR" altLang="en-US" dirty="0" smtClean="0"/>
              <a:t>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시계 만들기 </a:t>
            </a:r>
            <a:endParaRPr kumimoji="1" lang="ko-KR" altLang="en-US" dirty="0" smtClean="0"/>
          </a:p>
        </p:txBody>
      </p:sp>
      <p:sp>
        <p:nvSpPr>
          <p:cNvPr id="54274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4D64DD-F3F6-46B2-9C09-7690102B9238}" type="slidenum">
              <a:rPr lang="ko-KR" altLang="en-US" sz="1400">
                <a:solidFill>
                  <a:srgbClr val="7F7F7F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400">
              <a:solidFill>
                <a:srgbClr val="7F7F7F"/>
              </a:solidFill>
            </a:endParaRPr>
          </a:p>
        </p:txBody>
      </p:sp>
      <p:pic>
        <p:nvPicPr>
          <p:cNvPr id="54276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685" y="672732"/>
            <a:ext cx="9534071" cy="586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27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TDc_SSiGothic_120_OTF</vt:lpstr>
      <vt:lpstr>굴림</vt:lpstr>
      <vt:lpstr>맑은 고딕</vt:lpstr>
      <vt:lpstr>Arial</vt:lpstr>
      <vt:lpstr>Office 테마</vt:lpstr>
      <vt:lpstr>[도전 mission] 이미지 뷰어 만들기</vt:lpstr>
      <vt:lpstr>[도전 mission] 이미지 뷰어 만들기</vt:lpstr>
      <vt:lpstr>[도전 mission] 알람 시계 만들기 </vt:lpstr>
      <vt:lpstr>[도전 mission] 알람 시계 만들기 </vt:lpstr>
      <vt:lpstr>[도전 mission] 멀티 컴포넌트 피커 뷰 만들기</vt:lpstr>
      <vt:lpstr>[도전 mission] 알람 시계 만들기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[도전 mission] 이미지 뷰어 만들기</dc:title>
  <dc:creator>tjoeun-IT</dc:creator>
  <cp:lastModifiedBy>tjoeun-IT</cp:lastModifiedBy>
  <cp:revision>2</cp:revision>
  <dcterms:created xsi:type="dcterms:W3CDTF">2018-11-18T03:59:15Z</dcterms:created>
  <dcterms:modified xsi:type="dcterms:W3CDTF">2018-11-18T03:59:57Z</dcterms:modified>
</cp:coreProperties>
</file>