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6" r:id="rId4"/>
    <p:sldId id="287" r:id="rId5"/>
    <p:sldId id="288" r:id="rId6"/>
  </p:sldIdLst>
  <p:sldSz cx="47520225" cy="2124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21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28" y="3476208"/>
            <a:ext cx="35640169" cy="7394928"/>
          </a:xfrm>
        </p:spPr>
        <p:txBody>
          <a:bodyPr anchor="b"/>
          <a:lstStyle>
            <a:lvl1pPr algn="ctr">
              <a:defRPr sz="185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028" y="11156314"/>
            <a:ext cx="35640169" cy="5128263"/>
          </a:xfrm>
        </p:spPr>
        <p:txBody>
          <a:bodyPr/>
          <a:lstStyle>
            <a:lvl1pPr marL="0" indent="0" algn="ctr">
              <a:buNone/>
              <a:defRPr sz="7433"/>
            </a:lvl1pPr>
            <a:lvl2pPr marL="1416080" indent="0" algn="ctr">
              <a:buNone/>
              <a:defRPr sz="6195"/>
            </a:lvl2pPr>
            <a:lvl3pPr marL="2832161" indent="0" algn="ctr">
              <a:buNone/>
              <a:defRPr sz="5576"/>
            </a:lvl3pPr>
            <a:lvl4pPr marL="4248241" indent="0" algn="ctr">
              <a:buNone/>
              <a:defRPr sz="4957"/>
            </a:lvl4pPr>
            <a:lvl5pPr marL="5664320" indent="0" algn="ctr">
              <a:buNone/>
              <a:defRPr sz="4957"/>
            </a:lvl5pPr>
            <a:lvl6pPr marL="7080401" indent="0" algn="ctr">
              <a:buNone/>
              <a:defRPr sz="4957"/>
            </a:lvl6pPr>
            <a:lvl7pPr marL="8496480" indent="0" algn="ctr">
              <a:buNone/>
              <a:defRPr sz="4957"/>
            </a:lvl7pPr>
            <a:lvl8pPr marL="9912560" indent="0" algn="ctr">
              <a:buNone/>
              <a:defRPr sz="4957"/>
            </a:lvl8pPr>
            <a:lvl9pPr marL="11328641" indent="0" algn="ctr">
              <a:buNone/>
              <a:defRPr sz="495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422-0E25-42F7-B880-EF84253E743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4A3-E699-46EF-A039-DD74EE664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8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422-0E25-42F7-B880-EF84253E743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4A3-E699-46EF-A039-DD74EE664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06662" y="1130873"/>
            <a:ext cx="10246549" cy="1800055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7017" y="1130873"/>
            <a:ext cx="30145644" cy="1800055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422-0E25-42F7-B880-EF84253E743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4A3-E699-46EF-A039-DD74EE664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2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422-0E25-42F7-B880-EF84253E743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4A3-E699-46EF-A039-DD74EE664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265" y="5295440"/>
            <a:ext cx="40986193" cy="8835560"/>
          </a:xfrm>
        </p:spPr>
        <p:txBody>
          <a:bodyPr anchor="b"/>
          <a:lstStyle>
            <a:lvl1pPr>
              <a:defRPr sz="185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265" y="14214590"/>
            <a:ext cx="40986193" cy="4646413"/>
          </a:xfrm>
        </p:spPr>
        <p:txBody>
          <a:bodyPr/>
          <a:lstStyle>
            <a:lvl1pPr marL="0" indent="0">
              <a:buNone/>
              <a:defRPr sz="7433">
                <a:solidFill>
                  <a:schemeClr val="tx1">
                    <a:tint val="75000"/>
                  </a:schemeClr>
                </a:solidFill>
              </a:defRPr>
            </a:lvl1pPr>
            <a:lvl2pPr marL="1416080" indent="0">
              <a:buNone/>
              <a:defRPr sz="6195">
                <a:solidFill>
                  <a:schemeClr val="tx1">
                    <a:tint val="75000"/>
                  </a:schemeClr>
                </a:solidFill>
              </a:defRPr>
            </a:lvl2pPr>
            <a:lvl3pPr marL="2832161" indent="0">
              <a:buNone/>
              <a:defRPr sz="5576">
                <a:solidFill>
                  <a:schemeClr val="tx1">
                    <a:tint val="75000"/>
                  </a:schemeClr>
                </a:solidFill>
              </a:defRPr>
            </a:lvl3pPr>
            <a:lvl4pPr marL="4248241" indent="0">
              <a:buNone/>
              <a:defRPr sz="4957">
                <a:solidFill>
                  <a:schemeClr val="tx1">
                    <a:tint val="75000"/>
                  </a:schemeClr>
                </a:solidFill>
              </a:defRPr>
            </a:lvl4pPr>
            <a:lvl5pPr marL="5664320" indent="0">
              <a:buNone/>
              <a:defRPr sz="4957">
                <a:solidFill>
                  <a:schemeClr val="tx1">
                    <a:tint val="75000"/>
                  </a:schemeClr>
                </a:solidFill>
              </a:defRPr>
            </a:lvl5pPr>
            <a:lvl6pPr marL="7080401" indent="0">
              <a:buNone/>
              <a:defRPr sz="4957">
                <a:solidFill>
                  <a:schemeClr val="tx1">
                    <a:tint val="75000"/>
                  </a:schemeClr>
                </a:solidFill>
              </a:defRPr>
            </a:lvl6pPr>
            <a:lvl7pPr marL="8496480" indent="0">
              <a:buNone/>
              <a:defRPr sz="4957">
                <a:solidFill>
                  <a:schemeClr val="tx1">
                    <a:tint val="75000"/>
                  </a:schemeClr>
                </a:solidFill>
              </a:defRPr>
            </a:lvl7pPr>
            <a:lvl8pPr marL="9912560" indent="0">
              <a:buNone/>
              <a:defRPr sz="4957">
                <a:solidFill>
                  <a:schemeClr val="tx1">
                    <a:tint val="75000"/>
                  </a:schemeClr>
                </a:solidFill>
              </a:defRPr>
            </a:lvl8pPr>
            <a:lvl9pPr marL="11328641" indent="0">
              <a:buNone/>
              <a:defRPr sz="49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422-0E25-42F7-B880-EF84253E743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4A3-E699-46EF-A039-DD74EE664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8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7017" y="5654367"/>
            <a:ext cx="20196096" cy="134770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57114" y="5654367"/>
            <a:ext cx="20196096" cy="134770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422-0E25-42F7-B880-EF84253E743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4A3-E699-46EF-A039-DD74EE664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8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206" y="1130877"/>
            <a:ext cx="40986193" cy="410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3207" y="5206937"/>
            <a:ext cx="20103282" cy="2551839"/>
          </a:xfrm>
        </p:spPr>
        <p:txBody>
          <a:bodyPr anchor="b"/>
          <a:lstStyle>
            <a:lvl1pPr marL="0" indent="0">
              <a:buNone/>
              <a:defRPr sz="7433" b="1"/>
            </a:lvl1pPr>
            <a:lvl2pPr marL="1416080" indent="0">
              <a:buNone/>
              <a:defRPr sz="6195" b="1"/>
            </a:lvl2pPr>
            <a:lvl3pPr marL="2832161" indent="0">
              <a:buNone/>
              <a:defRPr sz="5576" b="1"/>
            </a:lvl3pPr>
            <a:lvl4pPr marL="4248241" indent="0">
              <a:buNone/>
              <a:defRPr sz="4957" b="1"/>
            </a:lvl4pPr>
            <a:lvl5pPr marL="5664320" indent="0">
              <a:buNone/>
              <a:defRPr sz="4957" b="1"/>
            </a:lvl5pPr>
            <a:lvl6pPr marL="7080401" indent="0">
              <a:buNone/>
              <a:defRPr sz="4957" b="1"/>
            </a:lvl6pPr>
            <a:lvl7pPr marL="8496480" indent="0">
              <a:buNone/>
              <a:defRPr sz="4957" b="1"/>
            </a:lvl7pPr>
            <a:lvl8pPr marL="9912560" indent="0">
              <a:buNone/>
              <a:defRPr sz="4957" b="1"/>
            </a:lvl8pPr>
            <a:lvl9pPr marL="11328641" indent="0">
              <a:buNone/>
              <a:defRPr sz="495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3207" y="7758774"/>
            <a:ext cx="20103282" cy="11411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57114" y="5206937"/>
            <a:ext cx="20202285" cy="2551839"/>
          </a:xfrm>
        </p:spPr>
        <p:txBody>
          <a:bodyPr anchor="b"/>
          <a:lstStyle>
            <a:lvl1pPr marL="0" indent="0">
              <a:buNone/>
              <a:defRPr sz="7433" b="1"/>
            </a:lvl1pPr>
            <a:lvl2pPr marL="1416080" indent="0">
              <a:buNone/>
              <a:defRPr sz="6195" b="1"/>
            </a:lvl2pPr>
            <a:lvl3pPr marL="2832161" indent="0">
              <a:buNone/>
              <a:defRPr sz="5576" b="1"/>
            </a:lvl3pPr>
            <a:lvl4pPr marL="4248241" indent="0">
              <a:buNone/>
              <a:defRPr sz="4957" b="1"/>
            </a:lvl4pPr>
            <a:lvl5pPr marL="5664320" indent="0">
              <a:buNone/>
              <a:defRPr sz="4957" b="1"/>
            </a:lvl5pPr>
            <a:lvl6pPr marL="7080401" indent="0">
              <a:buNone/>
              <a:defRPr sz="4957" b="1"/>
            </a:lvl6pPr>
            <a:lvl7pPr marL="8496480" indent="0">
              <a:buNone/>
              <a:defRPr sz="4957" b="1"/>
            </a:lvl7pPr>
            <a:lvl8pPr marL="9912560" indent="0">
              <a:buNone/>
              <a:defRPr sz="4957" b="1"/>
            </a:lvl8pPr>
            <a:lvl9pPr marL="11328641" indent="0">
              <a:buNone/>
              <a:defRPr sz="495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57114" y="7758774"/>
            <a:ext cx="20202285" cy="11411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422-0E25-42F7-B880-EF84253E743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4A3-E699-46EF-A039-DD74EE664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5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422-0E25-42F7-B880-EF84253E743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4A3-E699-46EF-A039-DD74EE664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7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422-0E25-42F7-B880-EF84253E743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4A3-E699-46EF-A039-DD74EE664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1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208" y="1416052"/>
            <a:ext cx="15326508" cy="4956175"/>
          </a:xfrm>
        </p:spPr>
        <p:txBody>
          <a:bodyPr anchor="b"/>
          <a:lstStyle>
            <a:lvl1pPr>
              <a:defRPr sz="99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2286" y="3058276"/>
            <a:ext cx="24057113" cy="15094700"/>
          </a:xfrm>
        </p:spPr>
        <p:txBody>
          <a:bodyPr/>
          <a:lstStyle>
            <a:lvl1pPr>
              <a:defRPr sz="9911"/>
            </a:lvl1pPr>
            <a:lvl2pPr>
              <a:defRPr sz="8673"/>
            </a:lvl2pPr>
            <a:lvl3pPr>
              <a:defRPr sz="7433"/>
            </a:lvl3pPr>
            <a:lvl4pPr>
              <a:defRPr sz="6195"/>
            </a:lvl4pPr>
            <a:lvl5pPr>
              <a:defRPr sz="6195"/>
            </a:lvl5pPr>
            <a:lvl6pPr>
              <a:defRPr sz="6195"/>
            </a:lvl6pPr>
            <a:lvl7pPr>
              <a:defRPr sz="6195"/>
            </a:lvl7pPr>
            <a:lvl8pPr>
              <a:defRPr sz="6195"/>
            </a:lvl8pPr>
            <a:lvl9pPr>
              <a:defRPr sz="61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3208" y="6372227"/>
            <a:ext cx="15326508" cy="11805335"/>
          </a:xfrm>
        </p:spPr>
        <p:txBody>
          <a:bodyPr/>
          <a:lstStyle>
            <a:lvl1pPr marL="0" indent="0">
              <a:buNone/>
              <a:defRPr sz="4957"/>
            </a:lvl1pPr>
            <a:lvl2pPr marL="1416080" indent="0">
              <a:buNone/>
              <a:defRPr sz="4336"/>
            </a:lvl2pPr>
            <a:lvl3pPr marL="2832161" indent="0">
              <a:buNone/>
              <a:defRPr sz="3717"/>
            </a:lvl3pPr>
            <a:lvl4pPr marL="4248241" indent="0">
              <a:buNone/>
              <a:defRPr sz="3097"/>
            </a:lvl4pPr>
            <a:lvl5pPr marL="5664320" indent="0">
              <a:buNone/>
              <a:defRPr sz="3097"/>
            </a:lvl5pPr>
            <a:lvl6pPr marL="7080401" indent="0">
              <a:buNone/>
              <a:defRPr sz="3097"/>
            </a:lvl6pPr>
            <a:lvl7pPr marL="8496480" indent="0">
              <a:buNone/>
              <a:defRPr sz="3097"/>
            </a:lvl7pPr>
            <a:lvl8pPr marL="9912560" indent="0">
              <a:buNone/>
              <a:defRPr sz="3097"/>
            </a:lvl8pPr>
            <a:lvl9pPr marL="11328641" indent="0">
              <a:buNone/>
              <a:defRPr sz="30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422-0E25-42F7-B880-EF84253E743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4A3-E699-46EF-A039-DD74EE664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1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3208" y="1416052"/>
            <a:ext cx="15326508" cy="4956175"/>
          </a:xfrm>
        </p:spPr>
        <p:txBody>
          <a:bodyPr anchor="b"/>
          <a:lstStyle>
            <a:lvl1pPr>
              <a:defRPr sz="99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02286" y="3058276"/>
            <a:ext cx="24057113" cy="15094700"/>
          </a:xfrm>
        </p:spPr>
        <p:txBody>
          <a:bodyPr anchor="t"/>
          <a:lstStyle>
            <a:lvl1pPr marL="0" indent="0">
              <a:buNone/>
              <a:defRPr sz="9911"/>
            </a:lvl1pPr>
            <a:lvl2pPr marL="1416080" indent="0">
              <a:buNone/>
              <a:defRPr sz="8673"/>
            </a:lvl2pPr>
            <a:lvl3pPr marL="2832161" indent="0">
              <a:buNone/>
              <a:defRPr sz="7433"/>
            </a:lvl3pPr>
            <a:lvl4pPr marL="4248241" indent="0">
              <a:buNone/>
              <a:defRPr sz="6195"/>
            </a:lvl4pPr>
            <a:lvl5pPr marL="5664320" indent="0">
              <a:buNone/>
              <a:defRPr sz="6195"/>
            </a:lvl5pPr>
            <a:lvl6pPr marL="7080401" indent="0">
              <a:buNone/>
              <a:defRPr sz="6195"/>
            </a:lvl6pPr>
            <a:lvl7pPr marL="8496480" indent="0">
              <a:buNone/>
              <a:defRPr sz="6195"/>
            </a:lvl7pPr>
            <a:lvl8pPr marL="9912560" indent="0">
              <a:buNone/>
              <a:defRPr sz="6195"/>
            </a:lvl8pPr>
            <a:lvl9pPr marL="11328641" indent="0">
              <a:buNone/>
              <a:defRPr sz="619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3208" y="6372227"/>
            <a:ext cx="15326508" cy="11805335"/>
          </a:xfrm>
        </p:spPr>
        <p:txBody>
          <a:bodyPr/>
          <a:lstStyle>
            <a:lvl1pPr marL="0" indent="0">
              <a:buNone/>
              <a:defRPr sz="4957"/>
            </a:lvl1pPr>
            <a:lvl2pPr marL="1416080" indent="0">
              <a:buNone/>
              <a:defRPr sz="4336"/>
            </a:lvl2pPr>
            <a:lvl3pPr marL="2832161" indent="0">
              <a:buNone/>
              <a:defRPr sz="3717"/>
            </a:lvl3pPr>
            <a:lvl4pPr marL="4248241" indent="0">
              <a:buNone/>
              <a:defRPr sz="3097"/>
            </a:lvl4pPr>
            <a:lvl5pPr marL="5664320" indent="0">
              <a:buNone/>
              <a:defRPr sz="3097"/>
            </a:lvl5pPr>
            <a:lvl6pPr marL="7080401" indent="0">
              <a:buNone/>
              <a:defRPr sz="3097"/>
            </a:lvl6pPr>
            <a:lvl7pPr marL="8496480" indent="0">
              <a:buNone/>
              <a:defRPr sz="3097"/>
            </a:lvl7pPr>
            <a:lvl8pPr marL="9912560" indent="0">
              <a:buNone/>
              <a:defRPr sz="3097"/>
            </a:lvl8pPr>
            <a:lvl9pPr marL="11328641" indent="0">
              <a:buNone/>
              <a:defRPr sz="30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422-0E25-42F7-B880-EF84253E743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4A3-E699-46EF-A039-DD74EE664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7016" y="1130877"/>
            <a:ext cx="40986193" cy="410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7016" y="5654367"/>
            <a:ext cx="40986193" cy="1347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7017" y="19687032"/>
            <a:ext cx="10692051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3422-0E25-42F7-B880-EF84253E7438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41074" y="19687032"/>
            <a:ext cx="16038077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61161" y="19687032"/>
            <a:ext cx="10692051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54A3-E699-46EF-A039-DD74EE664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1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32161" rtl="0" eaLnBrk="1" latinLnBrk="0" hangingPunct="1">
        <a:lnSpc>
          <a:spcPct val="90000"/>
        </a:lnSpc>
        <a:spcBef>
          <a:spcPct val="0"/>
        </a:spcBef>
        <a:buNone/>
        <a:defRPr sz="13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040" indent="-708040" algn="l" defTabSz="2832161" rtl="0" eaLnBrk="1" latinLnBrk="0" hangingPunct="1">
        <a:lnSpc>
          <a:spcPct val="90000"/>
        </a:lnSpc>
        <a:spcBef>
          <a:spcPts val="3097"/>
        </a:spcBef>
        <a:buFont typeface="Arial" panose="020B0604020202020204" pitchFamily="34" charset="0"/>
        <a:buChar char="•"/>
        <a:defRPr sz="8673" kern="1200">
          <a:solidFill>
            <a:schemeClr val="tx1"/>
          </a:solidFill>
          <a:latin typeface="+mn-lt"/>
          <a:ea typeface="+mn-ea"/>
          <a:cs typeface="+mn-cs"/>
        </a:defRPr>
      </a:lvl1pPr>
      <a:lvl2pPr marL="2124121" indent="-708040" algn="l" defTabSz="2832161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7433" kern="1200">
          <a:solidFill>
            <a:schemeClr val="tx1"/>
          </a:solidFill>
          <a:latin typeface="+mn-lt"/>
          <a:ea typeface="+mn-ea"/>
          <a:cs typeface="+mn-cs"/>
        </a:defRPr>
      </a:lvl2pPr>
      <a:lvl3pPr marL="3540201" indent="-708040" algn="l" defTabSz="2832161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6195" kern="1200">
          <a:solidFill>
            <a:schemeClr val="tx1"/>
          </a:solidFill>
          <a:latin typeface="+mn-lt"/>
          <a:ea typeface="+mn-ea"/>
          <a:cs typeface="+mn-cs"/>
        </a:defRPr>
      </a:lvl3pPr>
      <a:lvl4pPr marL="4956280" indent="-708040" algn="l" defTabSz="2832161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6" kern="1200">
          <a:solidFill>
            <a:schemeClr val="tx1"/>
          </a:solidFill>
          <a:latin typeface="+mn-lt"/>
          <a:ea typeface="+mn-ea"/>
          <a:cs typeface="+mn-cs"/>
        </a:defRPr>
      </a:lvl4pPr>
      <a:lvl5pPr marL="6372361" indent="-708040" algn="l" defTabSz="2832161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6" kern="1200">
          <a:solidFill>
            <a:schemeClr val="tx1"/>
          </a:solidFill>
          <a:latin typeface="+mn-lt"/>
          <a:ea typeface="+mn-ea"/>
          <a:cs typeface="+mn-cs"/>
        </a:defRPr>
      </a:lvl5pPr>
      <a:lvl6pPr marL="7788441" indent="-708040" algn="l" defTabSz="2832161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6" kern="1200">
          <a:solidFill>
            <a:schemeClr val="tx1"/>
          </a:solidFill>
          <a:latin typeface="+mn-lt"/>
          <a:ea typeface="+mn-ea"/>
          <a:cs typeface="+mn-cs"/>
        </a:defRPr>
      </a:lvl6pPr>
      <a:lvl7pPr marL="9204520" indent="-708040" algn="l" defTabSz="2832161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6" kern="1200">
          <a:solidFill>
            <a:schemeClr val="tx1"/>
          </a:solidFill>
          <a:latin typeface="+mn-lt"/>
          <a:ea typeface="+mn-ea"/>
          <a:cs typeface="+mn-cs"/>
        </a:defRPr>
      </a:lvl7pPr>
      <a:lvl8pPr marL="10620600" indent="-708040" algn="l" defTabSz="2832161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6" kern="1200">
          <a:solidFill>
            <a:schemeClr val="tx1"/>
          </a:solidFill>
          <a:latin typeface="+mn-lt"/>
          <a:ea typeface="+mn-ea"/>
          <a:cs typeface="+mn-cs"/>
        </a:defRPr>
      </a:lvl8pPr>
      <a:lvl9pPr marL="12036681" indent="-708040" algn="l" defTabSz="2832161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2161" rtl="0" eaLnBrk="1" latinLnBrk="0" hangingPunct="1">
        <a:defRPr sz="5576" kern="1200">
          <a:solidFill>
            <a:schemeClr val="tx1"/>
          </a:solidFill>
          <a:latin typeface="+mn-lt"/>
          <a:ea typeface="+mn-ea"/>
          <a:cs typeface="+mn-cs"/>
        </a:defRPr>
      </a:lvl1pPr>
      <a:lvl2pPr marL="1416080" algn="l" defTabSz="2832161" rtl="0" eaLnBrk="1" latinLnBrk="0" hangingPunct="1">
        <a:defRPr sz="5576" kern="1200">
          <a:solidFill>
            <a:schemeClr val="tx1"/>
          </a:solidFill>
          <a:latin typeface="+mn-lt"/>
          <a:ea typeface="+mn-ea"/>
          <a:cs typeface="+mn-cs"/>
        </a:defRPr>
      </a:lvl2pPr>
      <a:lvl3pPr marL="2832161" algn="l" defTabSz="2832161" rtl="0" eaLnBrk="1" latinLnBrk="0" hangingPunct="1">
        <a:defRPr sz="5576" kern="1200">
          <a:solidFill>
            <a:schemeClr val="tx1"/>
          </a:solidFill>
          <a:latin typeface="+mn-lt"/>
          <a:ea typeface="+mn-ea"/>
          <a:cs typeface="+mn-cs"/>
        </a:defRPr>
      </a:lvl3pPr>
      <a:lvl4pPr marL="4248241" algn="l" defTabSz="2832161" rtl="0" eaLnBrk="1" latinLnBrk="0" hangingPunct="1">
        <a:defRPr sz="5576" kern="1200">
          <a:solidFill>
            <a:schemeClr val="tx1"/>
          </a:solidFill>
          <a:latin typeface="+mn-lt"/>
          <a:ea typeface="+mn-ea"/>
          <a:cs typeface="+mn-cs"/>
        </a:defRPr>
      </a:lvl4pPr>
      <a:lvl5pPr marL="5664320" algn="l" defTabSz="2832161" rtl="0" eaLnBrk="1" latinLnBrk="0" hangingPunct="1">
        <a:defRPr sz="5576" kern="1200">
          <a:solidFill>
            <a:schemeClr val="tx1"/>
          </a:solidFill>
          <a:latin typeface="+mn-lt"/>
          <a:ea typeface="+mn-ea"/>
          <a:cs typeface="+mn-cs"/>
        </a:defRPr>
      </a:lvl5pPr>
      <a:lvl6pPr marL="7080401" algn="l" defTabSz="2832161" rtl="0" eaLnBrk="1" latinLnBrk="0" hangingPunct="1">
        <a:defRPr sz="5576" kern="1200">
          <a:solidFill>
            <a:schemeClr val="tx1"/>
          </a:solidFill>
          <a:latin typeface="+mn-lt"/>
          <a:ea typeface="+mn-ea"/>
          <a:cs typeface="+mn-cs"/>
        </a:defRPr>
      </a:lvl6pPr>
      <a:lvl7pPr marL="8496480" algn="l" defTabSz="2832161" rtl="0" eaLnBrk="1" latinLnBrk="0" hangingPunct="1">
        <a:defRPr sz="5576" kern="1200">
          <a:solidFill>
            <a:schemeClr val="tx1"/>
          </a:solidFill>
          <a:latin typeface="+mn-lt"/>
          <a:ea typeface="+mn-ea"/>
          <a:cs typeface="+mn-cs"/>
        </a:defRPr>
      </a:lvl7pPr>
      <a:lvl8pPr marL="9912560" algn="l" defTabSz="2832161" rtl="0" eaLnBrk="1" latinLnBrk="0" hangingPunct="1">
        <a:defRPr sz="5576" kern="1200">
          <a:solidFill>
            <a:schemeClr val="tx1"/>
          </a:solidFill>
          <a:latin typeface="+mn-lt"/>
          <a:ea typeface="+mn-ea"/>
          <a:cs typeface="+mn-cs"/>
        </a:defRPr>
      </a:lvl8pPr>
      <a:lvl9pPr marL="11328641" algn="l" defTabSz="2832161" rtl="0" eaLnBrk="1" latinLnBrk="0" hangingPunct="1">
        <a:defRPr sz="5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53BE14-B200-F006-9866-D508FBC3180E}"/>
              </a:ext>
            </a:extLst>
          </p:cNvPr>
          <p:cNvSpPr/>
          <p:nvPr/>
        </p:nvSpPr>
        <p:spPr>
          <a:xfrm>
            <a:off x="6223913" y="16035644"/>
            <a:ext cx="20761452" cy="2475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0808EE-F041-16DF-45F6-28855F333895}"/>
              </a:ext>
            </a:extLst>
          </p:cNvPr>
          <p:cNvSpPr/>
          <p:nvPr/>
        </p:nvSpPr>
        <p:spPr>
          <a:xfrm>
            <a:off x="6464374" y="16264223"/>
            <a:ext cx="20761452" cy="2475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96258C-F24B-BF09-E5E5-B887A1C2AEC5}"/>
              </a:ext>
            </a:extLst>
          </p:cNvPr>
          <p:cNvSpPr/>
          <p:nvPr/>
        </p:nvSpPr>
        <p:spPr>
          <a:xfrm>
            <a:off x="6704832" y="16552190"/>
            <a:ext cx="20761452" cy="2475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latin typeface="Cambria" panose="02040503050406030204" pitchFamily="18" charset="0"/>
                <a:ea typeface="Cambria" panose="02040503050406030204" pitchFamily="18" charset="0"/>
              </a:rPr>
              <a:t>WMT 21 Shared Task Submissions</a:t>
            </a:r>
            <a:endParaRPr lang="zh-CN" altLang="en-US" sz="7200" dirty="0">
              <a:latin typeface="Cambria" panose="02040503050406030204" pitchFamily="18" charset="0"/>
            </a:endParaRP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0E2176B8-75C2-C460-C1B5-D7E405BBBF89}"/>
              </a:ext>
            </a:extLst>
          </p:cNvPr>
          <p:cNvSpPr/>
          <p:nvPr/>
        </p:nvSpPr>
        <p:spPr>
          <a:xfrm>
            <a:off x="16020241" y="14464390"/>
            <a:ext cx="1542844" cy="1163802"/>
          </a:xfrm>
          <a:prstGeom prst="up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36F0806-DD54-D240-B5CF-3690DA636AB0}"/>
              </a:ext>
            </a:extLst>
          </p:cNvPr>
          <p:cNvSpPr/>
          <p:nvPr/>
        </p:nvSpPr>
        <p:spPr>
          <a:xfrm>
            <a:off x="567430" y="6911334"/>
            <a:ext cx="30979368" cy="7311490"/>
          </a:xfrm>
          <a:custGeom>
            <a:avLst/>
            <a:gdLst>
              <a:gd name="connsiteX0" fmla="*/ 0 w 30979368"/>
              <a:gd name="connsiteY0" fmla="*/ 1218606 h 7311490"/>
              <a:gd name="connsiteX1" fmla="*/ 1218606 w 30979368"/>
              <a:gd name="connsiteY1" fmla="*/ 0 h 7311490"/>
              <a:gd name="connsiteX2" fmla="*/ 2485599 w 30979368"/>
              <a:gd name="connsiteY2" fmla="*/ 0 h 7311490"/>
              <a:gd name="connsiteX3" fmla="*/ 2610906 w 30979368"/>
              <a:gd name="connsiteY3" fmla="*/ 0 h 7311490"/>
              <a:gd name="connsiteX4" fmla="*/ 3877900 w 30979368"/>
              <a:gd name="connsiteY4" fmla="*/ 0 h 7311490"/>
              <a:gd name="connsiteX5" fmla="*/ 4003207 w 30979368"/>
              <a:gd name="connsiteY5" fmla="*/ 0 h 7311490"/>
              <a:gd name="connsiteX6" fmla="*/ 4984778 w 30979368"/>
              <a:gd name="connsiteY6" fmla="*/ 0 h 7311490"/>
              <a:gd name="connsiteX7" fmla="*/ 5110085 w 30979368"/>
              <a:gd name="connsiteY7" fmla="*/ 0 h 7311490"/>
              <a:gd name="connsiteX8" fmla="*/ 5520814 w 30979368"/>
              <a:gd name="connsiteY8" fmla="*/ 0 h 7311490"/>
              <a:gd name="connsiteX9" fmla="*/ 5931542 w 30979368"/>
              <a:gd name="connsiteY9" fmla="*/ 0 h 7311490"/>
              <a:gd name="connsiteX10" fmla="*/ 6913114 w 30979368"/>
              <a:gd name="connsiteY10" fmla="*/ 0 h 7311490"/>
              <a:gd name="connsiteX11" fmla="*/ 8180107 w 30979368"/>
              <a:gd name="connsiteY11" fmla="*/ 0 h 7311490"/>
              <a:gd name="connsiteX12" fmla="*/ 8019993 w 30979368"/>
              <a:gd name="connsiteY12" fmla="*/ 0 h 7311490"/>
              <a:gd name="connsiteX13" fmla="*/ 9001565 w 30979368"/>
              <a:gd name="connsiteY13" fmla="*/ 0 h 7311490"/>
              <a:gd name="connsiteX14" fmla="*/ 8841450 w 30979368"/>
              <a:gd name="connsiteY14" fmla="*/ 0 h 7311490"/>
              <a:gd name="connsiteX15" fmla="*/ 9823022 w 30979368"/>
              <a:gd name="connsiteY15" fmla="*/ 0 h 7311490"/>
              <a:gd name="connsiteX16" fmla="*/ 9948329 w 30979368"/>
              <a:gd name="connsiteY16" fmla="*/ 0 h 7311490"/>
              <a:gd name="connsiteX17" fmla="*/ 10073636 w 30979368"/>
              <a:gd name="connsiteY17" fmla="*/ 0 h 7311490"/>
              <a:gd name="connsiteX18" fmla="*/ 10198943 w 30979368"/>
              <a:gd name="connsiteY18" fmla="*/ 0 h 7311490"/>
              <a:gd name="connsiteX19" fmla="*/ 10895093 w 30979368"/>
              <a:gd name="connsiteY19" fmla="*/ 0 h 7311490"/>
              <a:gd name="connsiteX20" fmla="*/ 11020400 w 30979368"/>
              <a:gd name="connsiteY20" fmla="*/ 0 h 7311490"/>
              <a:gd name="connsiteX21" fmla="*/ 12001972 w 30979368"/>
              <a:gd name="connsiteY21" fmla="*/ 0 h 7311490"/>
              <a:gd name="connsiteX22" fmla="*/ 12412700 w 30979368"/>
              <a:gd name="connsiteY22" fmla="*/ 0 h 7311490"/>
              <a:gd name="connsiteX23" fmla="*/ 12252586 w 30979368"/>
              <a:gd name="connsiteY23" fmla="*/ 0 h 7311490"/>
              <a:gd name="connsiteX24" fmla="*/ 13234158 w 30979368"/>
              <a:gd name="connsiteY24" fmla="*/ 0 h 7311490"/>
              <a:gd name="connsiteX25" fmla="*/ 13359465 w 30979368"/>
              <a:gd name="connsiteY25" fmla="*/ 0 h 7311490"/>
              <a:gd name="connsiteX26" fmla="*/ 14055615 w 30979368"/>
              <a:gd name="connsiteY26" fmla="*/ 0 h 7311490"/>
              <a:gd name="connsiteX27" fmla="*/ 13895500 w 30979368"/>
              <a:gd name="connsiteY27" fmla="*/ 0 h 7311490"/>
              <a:gd name="connsiteX28" fmla="*/ 14877072 w 30979368"/>
              <a:gd name="connsiteY28" fmla="*/ 0 h 7311490"/>
              <a:gd name="connsiteX29" fmla="*/ 15858644 w 30979368"/>
              <a:gd name="connsiteY29" fmla="*/ 0 h 7311490"/>
              <a:gd name="connsiteX30" fmla="*/ 16269372 w 30979368"/>
              <a:gd name="connsiteY30" fmla="*/ 0 h 7311490"/>
              <a:gd name="connsiteX31" fmla="*/ 16680101 w 30979368"/>
              <a:gd name="connsiteY31" fmla="*/ 0 h 7311490"/>
              <a:gd name="connsiteX32" fmla="*/ 16519986 w 30979368"/>
              <a:gd name="connsiteY32" fmla="*/ 0 h 7311490"/>
              <a:gd name="connsiteX33" fmla="*/ 17786979 w 30979368"/>
              <a:gd name="connsiteY33" fmla="*/ 0 h 7311490"/>
              <a:gd name="connsiteX34" fmla="*/ 19053973 w 30979368"/>
              <a:gd name="connsiteY34" fmla="*/ 0 h 7311490"/>
              <a:gd name="connsiteX35" fmla="*/ 19179280 w 30979368"/>
              <a:gd name="connsiteY35" fmla="*/ 0 h 7311490"/>
              <a:gd name="connsiteX36" fmla="*/ 19875430 w 30979368"/>
              <a:gd name="connsiteY36" fmla="*/ 0 h 7311490"/>
              <a:gd name="connsiteX37" fmla="*/ 21142423 w 30979368"/>
              <a:gd name="connsiteY37" fmla="*/ 0 h 7311490"/>
              <a:gd name="connsiteX38" fmla="*/ 22409416 w 30979368"/>
              <a:gd name="connsiteY38" fmla="*/ 0 h 7311490"/>
              <a:gd name="connsiteX39" fmla="*/ 23390988 w 30979368"/>
              <a:gd name="connsiteY39" fmla="*/ 0 h 7311490"/>
              <a:gd name="connsiteX40" fmla="*/ 24657981 w 30979368"/>
              <a:gd name="connsiteY40" fmla="*/ 0 h 7311490"/>
              <a:gd name="connsiteX41" fmla="*/ 25639553 w 30979368"/>
              <a:gd name="connsiteY41" fmla="*/ 0 h 7311490"/>
              <a:gd name="connsiteX42" fmla="*/ 26621125 w 30979368"/>
              <a:gd name="connsiteY42" fmla="*/ 0 h 7311490"/>
              <a:gd name="connsiteX43" fmla="*/ 26461010 w 30979368"/>
              <a:gd name="connsiteY43" fmla="*/ 0 h 7311490"/>
              <a:gd name="connsiteX44" fmla="*/ 27157160 w 30979368"/>
              <a:gd name="connsiteY44" fmla="*/ 0 h 7311490"/>
              <a:gd name="connsiteX45" fmla="*/ 26997046 w 30979368"/>
              <a:gd name="connsiteY45" fmla="*/ 0 h 7311490"/>
              <a:gd name="connsiteX46" fmla="*/ 28264039 w 30979368"/>
              <a:gd name="connsiteY46" fmla="*/ 0 h 7311490"/>
              <a:gd name="connsiteX47" fmla="*/ 28960189 w 30979368"/>
              <a:gd name="connsiteY47" fmla="*/ 0 h 7311490"/>
              <a:gd name="connsiteX48" fmla="*/ 29760762 w 30979368"/>
              <a:gd name="connsiteY48" fmla="*/ 0 h 7311490"/>
              <a:gd name="connsiteX49" fmla="*/ 30979368 w 30979368"/>
              <a:gd name="connsiteY49" fmla="*/ 1218606 h 7311490"/>
              <a:gd name="connsiteX50" fmla="*/ 30979368 w 30979368"/>
              <a:gd name="connsiteY50" fmla="*/ 1768703 h 7311490"/>
              <a:gd name="connsiteX51" fmla="*/ 30979368 w 30979368"/>
              <a:gd name="connsiteY51" fmla="*/ 2416286 h 7311490"/>
              <a:gd name="connsiteX52" fmla="*/ 30979368 w 30979368"/>
              <a:gd name="connsiteY52" fmla="*/ 2966383 h 7311490"/>
              <a:gd name="connsiteX53" fmla="*/ 30979368 w 30979368"/>
              <a:gd name="connsiteY53" fmla="*/ 3565223 h 7311490"/>
              <a:gd name="connsiteX54" fmla="*/ 30979368 w 30979368"/>
              <a:gd name="connsiteY54" fmla="*/ 4115320 h 7311490"/>
              <a:gd name="connsiteX55" fmla="*/ 30979368 w 30979368"/>
              <a:gd name="connsiteY55" fmla="*/ 4811645 h 7311490"/>
              <a:gd name="connsiteX56" fmla="*/ 30979368 w 30979368"/>
              <a:gd name="connsiteY56" fmla="*/ 5410485 h 7311490"/>
              <a:gd name="connsiteX57" fmla="*/ 30979368 w 30979368"/>
              <a:gd name="connsiteY57" fmla="*/ 6092884 h 7311490"/>
              <a:gd name="connsiteX58" fmla="*/ 29760762 w 30979368"/>
              <a:gd name="connsiteY58" fmla="*/ 7311490 h 7311490"/>
              <a:gd name="connsiteX59" fmla="*/ 29635455 w 30979368"/>
              <a:gd name="connsiteY59" fmla="*/ 7311490 h 7311490"/>
              <a:gd name="connsiteX60" fmla="*/ 29510148 w 30979368"/>
              <a:gd name="connsiteY60" fmla="*/ 7311490 h 7311490"/>
              <a:gd name="connsiteX61" fmla="*/ 28243155 w 30979368"/>
              <a:gd name="connsiteY61" fmla="*/ 7311490 h 7311490"/>
              <a:gd name="connsiteX62" fmla="*/ 27832426 w 30979368"/>
              <a:gd name="connsiteY62" fmla="*/ 7311490 h 7311490"/>
              <a:gd name="connsiteX63" fmla="*/ 27136276 w 30979368"/>
              <a:gd name="connsiteY63" fmla="*/ 7311490 h 7311490"/>
              <a:gd name="connsiteX64" fmla="*/ 25869283 w 30979368"/>
              <a:gd name="connsiteY64" fmla="*/ 7311490 h 7311490"/>
              <a:gd name="connsiteX65" fmla="*/ 25173133 w 30979368"/>
              <a:gd name="connsiteY65" fmla="*/ 7311490 h 7311490"/>
              <a:gd name="connsiteX66" fmla="*/ 23906139 w 30979368"/>
              <a:gd name="connsiteY66" fmla="*/ 7311490 h 7311490"/>
              <a:gd name="connsiteX67" fmla="*/ 22639146 w 30979368"/>
              <a:gd name="connsiteY67" fmla="*/ 7311490 h 7311490"/>
              <a:gd name="connsiteX68" fmla="*/ 21372153 w 30979368"/>
              <a:gd name="connsiteY68" fmla="*/ 7311490 h 7311490"/>
              <a:gd name="connsiteX69" fmla="*/ 21246846 w 30979368"/>
              <a:gd name="connsiteY69" fmla="*/ 7311490 h 7311490"/>
              <a:gd name="connsiteX70" fmla="*/ 19979852 w 30979368"/>
              <a:gd name="connsiteY70" fmla="*/ 7311490 h 7311490"/>
              <a:gd name="connsiteX71" fmla="*/ 19854545 w 30979368"/>
              <a:gd name="connsiteY71" fmla="*/ 7311490 h 7311490"/>
              <a:gd name="connsiteX72" fmla="*/ 18872974 w 30979368"/>
              <a:gd name="connsiteY72" fmla="*/ 7311490 h 7311490"/>
              <a:gd name="connsiteX73" fmla="*/ 19033088 w 30979368"/>
              <a:gd name="connsiteY73" fmla="*/ 7311490 h 7311490"/>
              <a:gd name="connsiteX74" fmla="*/ 18622360 w 30979368"/>
              <a:gd name="connsiteY74" fmla="*/ 7311490 h 7311490"/>
              <a:gd name="connsiteX75" fmla="*/ 18782474 w 30979368"/>
              <a:gd name="connsiteY75" fmla="*/ 7311490 h 7311490"/>
              <a:gd name="connsiteX76" fmla="*/ 18371746 w 30979368"/>
              <a:gd name="connsiteY76" fmla="*/ 7311490 h 7311490"/>
              <a:gd name="connsiteX77" fmla="*/ 17104752 w 30979368"/>
              <a:gd name="connsiteY77" fmla="*/ 7311490 h 7311490"/>
              <a:gd name="connsiteX78" fmla="*/ 15837759 w 30979368"/>
              <a:gd name="connsiteY78" fmla="*/ 7311490 h 7311490"/>
              <a:gd name="connsiteX79" fmla="*/ 15712452 w 30979368"/>
              <a:gd name="connsiteY79" fmla="*/ 7311490 h 7311490"/>
              <a:gd name="connsiteX80" fmla="*/ 15872567 w 30979368"/>
              <a:gd name="connsiteY80" fmla="*/ 7311490 h 7311490"/>
              <a:gd name="connsiteX81" fmla="*/ 15461838 w 30979368"/>
              <a:gd name="connsiteY81" fmla="*/ 7311490 h 7311490"/>
              <a:gd name="connsiteX82" fmla="*/ 14480266 w 30979368"/>
              <a:gd name="connsiteY82" fmla="*/ 7311490 h 7311490"/>
              <a:gd name="connsiteX83" fmla="*/ 14069538 w 30979368"/>
              <a:gd name="connsiteY83" fmla="*/ 7311490 h 7311490"/>
              <a:gd name="connsiteX84" fmla="*/ 13944231 w 30979368"/>
              <a:gd name="connsiteY84" fmla="*/ 7311490 h 7311490"/>
              <a:gd name="connsiteX85" fmla="*/ 13533502 w 30979368"/>
              <a:gd name="connsiteY85" fmla="*/ 7311490 h 7311490"/>
              <a:gd name="connsiteX86" fmla="*/ 13408195 w 30979368"/>
              <a:gd name="connsiteY86" fmla="*/ 7311490 h 7311490"/>
              <a:gd name="connsiteX87" fmla="*/ 13282888 w 30979368"/>
              <a:gd name="connsiteY87" fmla="*/ 7311490 h 7311490"/>
              <a:gd name="connsiteX88" fmla="*/ 13443003 w 30979368"/>
              <a:gd name="connsiteY88" fmla="*/ 7311490 h 7311490"/>
              <a:gd name="connsiteX89" fmla="*/ 13603117 w 30979368"/>
              <a:gd name="connsiteY89" fmla="*/ 7311490 h 7311490"/>
              <a:gd name="connsiteX90" fmla="*/ 13192389 w 30979368"/>
              <a:gd name="connsiteY90" fmla="*/ 7311490 h 7311490"/>
              <a:gd name="connsiteX91" fmla="*/ 11925395 w 30979368"/>
              <a:gd name="connsiteY91" fmla="*/ 7311490 h 7311490"/>
              <a:gd name="connsiteX92" fmla="*/ 11514667 w 30979368"/>
              <a:gd name="connsiteY92" fmla="*/ 7311490 h 7311490"/>
              <a:gd name="connsiteX93" fmla="*/ 10533095 w 30979368"/>
              <a:gd name="connsiteY93" fmla="*/ 7311490 h 7311490"/>
              <a:gd name="connsiteX94" fmla="*/ 10693209 w 30979368"/>
              <a:gd name="connsiteY94" fmla="*/ 7311490 h 7311490"/>
              <a:gd name="connsiteX95" fmla="*/ 9711638 w 30979368"/>
              <a:gd name="connsiteY95" fmla="*/ 7311490 h 7311490"/>
              <a:gd name="connsiteX96" fmla="*/ 9871752 w 30979368"/>
              <a:gd name="connsiteY96" fmla="*/ 7311490 h 7311490"/>
              <a:gd name="connsiteX97" fmla="*/ 9746445 w 30979368"/>
              <a:gd name="connsiteY97" fmla="*/ 7311490 h 7311490"/>
              <a:gd name="connsiteX98" fmla="*/ 9335717 w 30979368"/>
              <a:gd name="connsiteY98" fmla="*/ 7311490 h 7311490"/>
              <a:gd name="connsiteX99" fmla="*/ 9210410 w 30979368"/>
              <a:gd name="connsiteY99" fmla="*/ 7311490 h 7311490"/>
              <a:gd name="connsiteX100" fmla="*/ 9085103 w 30979368"/>
              <a:gd name="connsiteY100" fmla="*/ 7311490 h 7311490"/>
              <a:gd name="connsiteX101" fmla="*/ 7818109 w 30979368"/>
              <a:gd name="connsiteY101" fmla="*/ 7311490 h 7311490"/>
              <a:gd name="connsiteX102" fmla="*/ 6836538 w 30979368"/>
              <a:gd name="connsiteY102" fmla="*/ 7311490 h 7311490"/>
              <a:gd name="connsiteX103" fmla="*/ 6140388 w 30979368"/>
              <a:gd name="connsiteY103" fmla="*/ 7311490 h 7311490"/>
              <a:gd name="connsiteX104" fmla="*/ 4873394 w 30979368"/>
              <a:gd name="connsiteY104" fmla="*/ 7311490 h 7311490"/>
              <a:gd name="connsiteX105" fmla="*/ 3891823 w 30979368"/>
              <a:gd name="connsiteY105" fmla="*/ 7311490 h 7311490"/>
              <a:gd name="connsiteX106" fmla="*/ 2624829 w 30979368"/>
              <a:gd name="connsiteY106" fmla="*/ 7311490 h 7311490"/>
              <a:gd name="connsiteX107" fmla="*/ 1928679 w 30979368"/>
              <a:gd name="connsiteY107" fmla="*/ 7311490 h 7311490"/>
              <a:gd name="connsiteX108" fmla="*/ 1218606 w 30979368"/>
              <a:gd name="connsiteY108" fmla="*/ 7311490 h 7311490"/>
              <a:gd name="connsiteX109" fmla="*/ 0 w 30979368"/>
              <a:gd name="connsiteY109" fmla="*/ 6092884 h 7311490"/>
              <a:gd name="connsiteX110" fmla="*/ 0 w 30979368"/>
              <a:gd name="connsiteY110" fmla="*/ 5299073 h 7311490"/>
              <a:gd name="connsiteX111" fmla="*/ 0 w 30979368"/>
              <a:gd name="connsiteY111" fmla="*/ 4651490 h 7311490"/>
              <a:gd name="connsiteX112" fmla="*/ 0 w 30979368"/>
              <a:gd name="connsiteY112" fmla="*/ 3857679 h 7311490"/>
              <a:gd name="connsiteX113" fmla="*/ 0 w 30979368"/>
              <a:gd name="connsiteY113" fmla="*/ 3258840 h 7311490"/>
              <a:gd name="connsiteX114" fmla="*/ 0 w 30979368"/>
              <a:gd name="connsiteY114" fmla="*/ 2513771 h 7311490"/>
              <a:gd name="connsiteX115" fmla="*/ 0 w 30979368"/>
              <a:gd name="connsiteY115" fmla="*/ 1218606 h 731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0979368" h="7311490" extrusionOk="0">
                <a:moveTo>
                  <a:pt x="0" y="1218606"/>
                </a:moveTo>
                <a:cubicBezTo>
                  <a:pt x="-33617" y="461296"/>
                  <a:pt x="396551" y="60419"/>
                  <a:pt x="1218606" y="0"/>
                </a:cubicBezTo>
                <a:cubicBezTo>
                  <a:pt x="1632685" y="-29643"/>
                  <a:pt x="2176971" y="-55052"/>
                  <a:pt x="2485599" y="0"/>
                </a:cubicBezTo>
                <a:cubicBezTo>
                  <a:pt x="2794227" y="55052"/>
                  <a:pt x="2581732" y="-1947"/>
                  <a:pt x="2610906" y="0"/>
                </a:cubicBezTo>
                <a:cubicBezTo>
                  <a:pt x="2640080" y="1947"/>
                  <a:pt x="3402169" y="8608"/>
                  <a:pt x="3877900" y="0"/>
                </a:cubicBezTo>
                <a:cubicBezTo>
                  <a:pt x="4353631" y="-8608"/>
                  <a:pt x="3964939" y="4744"/>
                  <a:pt x="4003207" y="0"/>
                </a:cubicBezTo>
                <a:cubicBezTo>
                  <a:pt x="4041475" y="-4744"/>
                  <a:pt x="4695375" y="25856"/>
                  <a:pt x="4984778" y="0"/>
                </a:cubicBezTo>
                <a:cubicBezTo>
                  <a:pt x="5274181" y="-25856"/>
                  <a:pt x="5068876" y="3311"/>
                  <a:pt x="5110085" y="0"/>
                </a:cubicBezTo>
                <a:cubicBezTo>
                  <a:pt x="5151294" y="-3311"/>
                  <a:pt x="5413369" y="-19174"/>
                  <a:pt x="5520814" y="0"/>
                </a:cubicBezTo>
                <a:cubicBezTo>
                  <a:pt x="5628259" y="19174"/>
                  <a:pt x="5805095" y="15556"/>
                  <a:pt x="5931542" y="0"/>
                </a:cubicBezTo>
                <a:cubicBezTo>
                  <a:pt x="6057989" y="-15556"/>
                  <a:pt x="6564067" y="3513"/>
                  <a:pt x="6913114" y="0"/>
                </a:cubicBezTo>
                <a:cubicBezTo>
                  <a:pt x="7262161" y="-3513"/>
                  <a:pt x="7808456" y="-11785"/>
                  <a:pt x="8180107" y="0"/>
                </a:cubicBezTo>
                <a:cubicBezTo>
                  <a:pt x="7808456" y="-11785"/>
                  <a:pt x="8068296" y="2839"/>
                  <a:pt x="8019993" y="0"/>
                </a:cubicBezTo>
                <a:cubicBezTo>
                  <a:pt x="8068296" y="2839"/>
                  <a:pt x="8528731" y="7612"/>
                  <a:pt x="9001565" y="0"/>
                </a:cubicBezTo>
                <a:cubicBezTo>
                  <a:pt x="8528731" y="7612"/>
                  <a:pt x="8874487" y="-4115"/>
                  <a:pt x="8841450" y="0"/>
                </a:cubicBezTo>
                <a:cubicBezTo>
                  <a:pt x="8874487" y="-4115"/>
                  <a:pt x="9349501" y="-19639"/>
                  <a:pt x="9823022" y="0"/>
                </a:cubicBezTo>
                <a:cubicBezTo>
                  <a:pt x="10296543" y="19639"/>
                  <a:pt x="9903436" y="5996"/>
                  <a:pt x="9948329" y="0"/>
                </a:cubicBezTo>
                <a:cubicBezTo>
                  <a:pt x="9993222" y="-5996"/>
                  <a:pt x="10017047" y="-3710"/>
                  <a:pt x="10073636" y="0"/>
                </a:cubicBezTo>
                <a:cubicBezTo>
                  <a:pt x="10130225" y="3710"/>
                  <a:pt x="10139385" y="3852"/>
                  <a:pt x="10198943" y="0"/>
                </a:cubicBezTo>
                <a:cubicBezTo>
                  <a:pt x="10258501" y="-3852"/>
                  <a:pt x="10702944" y="-25663"/>
                  <a:pt x="10895093" y="0"/>
                </a:cubicBezTo>
                <a:cubicBezTo>
                  <a:pt x="11087242" y="25663"/>
                  <a:pt x="10963320" y="764"/>
                  <a:pt x="11020400" y="0"/>
                </a:cubicBezTo>
                <a:cubicBezTo>
                  <a:pt x="11077480" y="-764"/>
                  <a:pt x="11659443" y="-2337"/>
                  <a:pt x="12001972" y="0"/>
                </a:cubicBezTo>
                <a:cubicBezTo>
                  <a:pt x="12344501" y="2337"/>
                  <a:pt x="12212213" y="12457"/>
                  <a:pt x="12412700" y="0"/>
                </a:cubicBezTo>
                <a:cubicBezTo>
                  <a:pt x="12212213" y="12457"/>
                  <a:pt x="12286744" y="3518"/>
                  <a:pt x="12252586" y="0"/>
                </a:cubicBezTo>
                <a:cubicBezTo>
                  <a:pt x="12286744" y="3518"/>
                  <a:pt x="12904669" y="18368"/>
                  <a:pt x="13234158" y="0"/>
                </a:cubicBezTo>
                <a:cubicBezTo>
                  <a:pt x="13563647" y="-18368"/>
                  <a:pt x="13307884" y="-1957"/>
                  <a:pt x="13359465" y="0"/>
                </a:cubicBezTo>
                <a:cubicBezTo>
                  <a:pt x="13411046" y="1957"/>
                  <a:pt x="13891828" y="2154"/>
                  <a:pt x="14055615" y="0"/>
                </a:cubicBezTo>
                <a:cubicBezTo>
                  <a:pt x="13891828" y="2154"/>
                  <a:pt x="13932245" y="-2703"/>
                  <a:pt x="13895500" y="0"/>
                </a:cubicBezTo>
                <a:cubicBezTo>
                  <a:pt x="13932245" y="-2703"/>
                  <a:pt x="14566364" y="22872"/>
                  <a:pt x="14877072" y="0"/>
                </a:cubicBezTo>
                <a:cubicBezTo>
                  <a:pt x="15187780" y="-22872"/>
                  <a:pt x="15513338" y="45055"/>
                  <a:pt x="15858644" y="0"/>
                </a:cubicBezTo>
                <a:cubicBezTo>
                  <a:pt x="16203950" y="-45055"/>
                  <a:pt x="16074517" y="-19710"/>
                  <a:pt x="16269372" y="0"/>
                </a:cubicBezTo>
                <a:cubicBezTo>
                  <a:pt x="16464227" y="19710"/>
                  <a:pt x="16507920" y="6165"/>
                  <a:pt x="16680101" y="0"/>
                </a:cubicBezTo>
                <a:cubicBezTo>
                  <a:pt x="16507920" y="6165"/>
                  <a:pt x="16574426" y="-4585"/>
                  <a:pt x="16519986" y="0"/>
                </a:cubicBezTo>
                <a:cubicBezTo>
                  <a:pt x="16574426" y="-4585"/>
                  <a:pt x="17477293" y="42524"/>
                  <a:pt x="17786979" y="0"/>
                </a:cubicBezTo>
                <a:cubicBezTo>
                  <a:pt x="18096665" y="-42524"/>
                  <a:pt x="18621747" y="48320"/>
                  <a:pt x="19053973" y="0"/>
                </a:cubicBezTo>
                <a:cubicBezTo>
                  <a:pt x="19486199" y="-48320"/>
                  <a:pt x="19147368" y="1495"/>
                  <a:pt x="19179280" y="0"/>
                </a:cubicBezTo>
                <a:cubicBezTo>
                  <a:pt x="19211192" y="-1495"/>
                  <a:pt x="19675503" y="17405"/>
                  <a:pt x="19875430" y="0"/>
                </a:cubicBezTo>
                <a:cubicBezTo>
                  <a:pt x="20075357" y="-17405"/>
                  <a:pt x="20580289" y="-8699"/>
                  <a:pt x="21142423" y="0"/>
                </a:cubicBezTo>
                <a:cubicBezTo>
                  <a:pt x="21704557" y="8699"/>
                  <a:pt x="22012243" y="-29197"/>
                  <a:pt x="22409416" y="0"/>
                </a:cubicBezTo>
                <a:cubicBezTo>
                  <a:pt x="22806589" y="29197"/>
                  <a:pt x="23041024" y="-23752"/>
                  <a:pt x="23390988" y="0"/>
                </a:cubicBezTo>
                <a:cubicBezTo>
                  <a:pt x="23740952" y="23752"/>
                  <a:pt x="24133798" y="-54093"/>
                  <a:pt x="24657981" y="0"/>
                </a:cubicBezTo>
                <a:cubicBezTo>
                  <a:pt x="25182164" y="54093"/>
                  <a:pt x="25244762" y="30694"/>
                  <a:pt x="25639553" y="0"/>
                </a:cubicBezTo>
                <a:cubicBezTo>
                  <a:pt x="26034344" y="-30694"/>
                  <a:pt x="26274678" y="-40957"/>
                  <a:pt x="26621125" y="0"/>
                </a:cubicBezTo>
                <a:cubicBezTo>
                  <a:pt x="26274678" y="-40957"/>
                  <a:pt x="26494234" y="787"/>
                  <a:pt x="26461010" y="0"/>
                </a:cubicBezTo>
                <a:cubicBezTo>
                  <a:pt x="26494234" y="787"/>
                  <a:pt x="26932037" y="-17704"/>
                  <a:pt x="27157160" y="0"/>
                </a:cubicBezTo>
                <a:cubicBezTo>
                  <a:pt x="26932037" y="-17704"/>
                  <a:pt x="27035683" y="-1550"/>
                  <a:pt x="26997046" y="0"/>
                </a:cubicBezTo>
                <a:cubicBezTo>
                  <a:pt x="27035683" y="-1550"/>
                  <a:pt x="27777379" y="-57253"/>
                  <a:pt x="28264039" y="0"/>
                </a:cubicBezTo>
                <a:cubicBezTo>
                  <a:pt x="28750699" y="57253"/>
                  <a:pt x="28796396" y="10368"/>
                  <a:pt x="28960189" y="0"/>
                </a:cubicBezTo>
                <a:cubicBezTo>
                  <a:pt x="29123982" y="-10368"/>
                  <a:pt x="29583928" y="-30157"/>
                  <a:pt x="29760762" y="0"/>
                </a:cubicBezTo>
                <a:cubicBezTo>
                  <a:pt x="30421543" y="32586"/>
                  <a:pt x="30924793" y="518089"/>
                  <a:pt x="30979368" y="1218606"/>
                </a:cubicBezTo>
                <a:cubicBezTo>
                  <a:pt x="30954996" y="1452908"/>
                  <a:pt x="30952250" y="1551125"/>
                  <a:pt x="30979368" y="1768703"/>
                </a:cubicBezTo>
                <a:cubicBezTo>
                  <a:pt x="31006486" y="1986281"/>
                  <a:pt x="30990927" y="2203258"/>
                  <a:pt x="30979368" y="2416286"/>
                </a:cubicBezTo>
                <a:cubicBezTo>
                  <a:pt x="30967809" y="2629314"/>
                  <a:pt x="30957771" y="2846126"/>
                  <a:pt x="30979368" y="2966383"/>
                </a:cubicBezTo>
                <a:cubicBezTo>
                  <a:pt x="31000965" y="3086640"/>
                  <a:pt x="30975255" y="3274873"/>
                  <a:pt x="30979368" y="3565223"/>
                </a:cubicBezTo>
                <a:cubicBezTo>
                  <a:pt x="30983481" y="3855573"/>
                  <a:pt x="30980833" y="3965610"/>
                  <a:pt x="30979368" y="4115320"/>
                </a:cubicBezTo>
                <a:cubicBezTo>
                  <a:pt x="30977903" y="4265030"/>
                  <a:pt x="30952718" y="4662794"/>
                  <a:pt x="30979368" y="4811645"/>
                </a:cubicBezTo>
                <a:cubicBezTo>
                  <a:pt x="31006018" y="4960497"/>
                  <a:pt x="30966775" y="5222098"/>
                  <a:pt x="30979368" y="5410485"/>
                </a:cubicBezTo>
                <a:cubicBezTo>
                  <a:pt x="30991961" y="5598872"/>
                  <a:pt x="31008417" y="5927412"/>
                  <a:pt x="30979368" y="6092884"/>
                </a:cubicBezTo>
                <a:cubicBezTo>
                  <a:pt x="30989952" y="6720549"/>
                  <a:pt x="30504315" y="7388645"/>
                  <a:pt x="29760762" y="7311490"/>
                </a:cubicBezTo>
                <a:cubicBezTo>
                  <a:pt x="29707580" y="7312234"/>
                  <a:pt x="29661016" y="7315422"/>
                  <a:pt x="29635455" y="7311490"/>
                </a:cubicBezTo>
                <a:cubicBezTo>
                  <a:pt x="29609894" y="7307558"/>
                  <a:pt x="29571404" y="7307108"/>
                  <a:pt x="29510148" y="7311490"/>
                </a:cubicBezTo>
                <a:cubicBezTo>
                  <a:pt x="29448892" y="7315872"/>
                  <a:pt x="28725996" y="7350885"/>
                  <a:pt x="28243155" y="7311490"/>
                </a:cubicBezTo>
                <a:cubicBezTo>
                  <a:pt x="27760314" y="7272095"/>
                  <a:pt x="27973300" y="7314564"/>
                  <a:pt x="27832426" y="7311490"/>
                </a:cubicBezTo>
                <a:cubicBezTo>
                  <a:pt x="27691552" y="7308416"/>
                  <a:pt x="27423706" y="7289296"/>
                  <a:pt x="27136276" y="7311490"/>
                </a:cubicBezTo>
                <a:cubicBezTo>
                  <a:pt x="26848846" y="7333685"/>
                  <a:pt x="26129515" y="7339948"/>
                  <a:pt x="25869283" y="7311490"/>
                </a:cubicBezTo>
                <a:cubicBezTo>
                  <a:pt x="25609051" y="7283032"/>
                  <a:pt x="25323410" y="7345061"/>
                  <a:pt x="25173133" y="7311490"/>
                </a:cubicBezTo>
                <a:cubicBezTo>
                  <a:pt x="25022856" y="7277920"/>
                  <a:pt x="24323138" y="7338921"/>
                  <a:pt x="23906139" y="7311490"/>
                </a:cubicBezTo>
                <a:cubicBezTo>
                  <a:pt x="23489140" y="7284059"/>
                  <a:pt x="22931627" y="7366742"/>
                  <a:pt x="22639146" y="7311490"/>
                </a:cubicBezTo>
                <a:cubicBezTo>
                  <a:pt x="22346665" y="7256238"/>
                  <a:pt x="21977716" y="7275173"/>
                  <a:pt x="21372153" y="7311490"/>
                </a:cubicBezTo>
                <a:cubicBezTo>
                  <a:pt x="20766590" y="7347807"/>
                  <a:pt x="21277810" y="7310596"/>
                  <a:pt x="21246846" y="7311490"/>
                </a:cubicBezTo>
                <a:cubicBezTo>
                  <a:pt x="21215882" y="7312384"/>
                  <a:pt x="20379989" y="7328020"/>
                  <a:pt x="19979852" y="7311490"/>
                </a:cubicBezTo>
                <a:cubicBezTo>
                  <a:pt x="19579715" y="7294960"/>
                  <a:pt x="19887118" y="7316836"/>
                  <a:pt x="19854545" y="7311490"/>
                </a:cubicBezTo>
                <a:cubicBezTo>
                  <a:pt x="19821972" y="7306144"/>
                  <a:pt x="19078624" y="7340668"/>
                  <a:pt x="18872974" y="7311490"/>
                </a:cubicBezTo>
                <a:cubicBezTo>
                  <a:pt x="19078624" y="7340668"/>
                  <a:pt x="18992389" y="7305194"/>
                  <a:pt x="19033088" y="7311490"/>
                </a:cubicBezTo>
                <a:cubicBezTo>
                  <a:pt x="18992389" y="7305194"/>
                  <a:pt x="18705254" y="7312152"/>
                  <a:pt x="18622360" y="7311490"/>
                </a:cubicBezTo>
                <a:cubicBezTo>
                  <a:pt x="18705254" y="7312152"/>
                  <a:pt x="18735985" y="7318177"/>
                  <a:pt x="18782474" y="7311490"/>
                </a:cubicBezTo>
                <a:cubicBezTo>
                  <a:pt x="18735985" y="7318177"/>
                  <a:pt x="18497607" y="7308950"/>
                  <a:pt x="18371746" y="7311490"/>
                </a:cubicBezTo>
                <a:cubicBezTo>
                  <a:pt x="18245885" y="7314030"/>
                  <a:pt x="17364605" y="7371610"/>
                  <a:pt x="17104752" y="7311490"/>
                </a:cubicBezTo>
                <a:cubicBezTo>
                  <a:pt x="16844899" y="7251370"/>
                  <a:pt x="16437675" y="7368506"/>
                  <a:pt x="15837759" y="7311490"/>
                </a:cubicBezTo>
                <a:cubicBezTo>
                  <a:pt x="15237843" y="7254474"/>
                  <a:pt x="15740914" y="7305694"/>
                  <a:pt x="15712452" y="7311490"/>
                </a:cubicBezTo>
                <a:cubicBezTo>
                  <a:pt x="15740914" y="7305694"/>
                  <a:pt x="15811773" y="7306798"/>
                  <a:pt x="15872567" y="7311490"/>
                </a:cubicBezTo>
                <a:cubicBezTo>
                  <a:pt x="15811773" y="7306798"/>
                  <a:pt x="15630398" y="7319494"/>
                  <a:pt x="15461838" y="7311490"/>
                </a:cubicBezTo>
                <a:cubicBezTo>
                  <a:pt x="15293278" y="7303486"/>
                  <a:pt x="14870906" y="7325935"/>
                  <a:pt x="14480266" y="7311490"/>
                </a:cubicBezTo>
                <a:cubicBezTo>
                  <a:pt x="14089626" y="7297045"/>
                  <a:pt x="14200682" y="7306746"/>
                  <a:pt x="14069538" y="7311490"/>
                </a:cubicBezTo>
                <a:cubicBezTo>
                  <a:pt x="13938394" y="7316234"/>
                  <a:pt x="13974616" y="7308808"/>
                  <a:pt x="13944231" y="7311490"/>
                </a:cubicBezTo>
                <a:cubicBezTo>
                  <a:pt x="13913846" y="7314172"/>
                  <a:pt x="13717962" y="7327160"/>
                  <a:pt x="13533502" y="7311490"/>
                </a:cubicBezTo>
                <a:cubicBezTo>
                  <a:pt x="13349042" y="7295820"/>
                  <a:pt x="13439217" y="7314862"/>
                  <a:pt x="13408195" y="7311490"/>
                </a:cubicBezTo>
                <a:cubicBezTo>
                  <a:pt x="13377173" y="7308118"/>
                  <a:pt x="13321257" y="7311447"/>
                  <a:pt x="13282888" y="7311490"/>
                </a:cubicBezTo>
                <a:cubicBezTo>
                  <a:pt x="13321257" y="7311447"/>
                  <a:pt x="13396830" y="7311204"/>
                  <a:pt x="13443003" y="7311490"/>
                </a:cubicBezTo>
                <a:cubicBezTo>
                  <a:pt x="13489177" y="7311776"/>
                  <a:pt x="13535847" y="7303908"/>
                  <a:pt x="13603117" y="7311490"/>
                </a:cubicBezTo>
                <a:cubicBezTo>
                  <a:pt x="13535847" y="7303908"/>
                  <a:pt x="13361099" y="7300479"/>
                  <a:pt x="13192389" y="7311490"/>
                </a:cubicBezTo>
                <a:cubicBezTo>
                  <a:pt x="13023679" y="7322501"/>
                  <a:pt x="12209350" y="7277011"/>
                  <a:pt x="11925395" y="7311490"/>
                </a:cubicBezTo>
                <a:cubicBezTo>
                  <a:pt x="11641440" y="7345969"/>
                  <a:pt x="11606727" y="7295548"/>
                  <a:pt x="11514667" y="7311490"/>
                </a:cubicBezTo>
                <a:cubicBezTo>
                  <a:pt x="11422607" y="7327432"/>
                  <a:pt x="10949203" y="7323767"/>
                  <a:pt x="10533095" y="7311490"/>
                </a:cubicBezTo>
                <a:cubicBezTo>
                  <a:pt x="10949203" y="7323767"/>
                  <a:pt x="10626938" y="7310344"/>
                  <a:pt x="10693209" y="7311490"/>
                </a:cubicBezTo>
                <a:cubicBezTo>
                  <a:pt x="10626938" y="7310344"/>
                  <a:pt x="10133080" y="7353878"/>
                  <a:pt x="9711638" y="7311490"/>
                </a:cubicBezTo>
                <a:cubicBezTo>
                  <a:pt x="10133080" y="7353878"/>
                  <a:pt x="9822554" y="7310948"/>
                  <a:pt x="9871752" y="7311490"/>
                </a:cubicBezTo>
                <a:cubicBezTo>
                  <a:pt x="9822554" y="7310948"/>
                  <a:pt x="9793099" y="7305999"/>
                  <a:pt x="9746445" y="7311490"/>
                </a:cubicBezTo>
                <a:cubicBezTo>
                  <a:pt x="9699791" y="7316981"/>
                  <a:pt x="9455336" y="7308465"/>
                  <a:pt x="9335717" y="7311490"/>
                </a:cubicBezTo>
                <a:cubicBezTo>
                  <a:pt x="9216098" y="7314515"/>
                  <a:pt x="9267472" y="7314456"/>
                  <a:pt x="9210410" y="7311490"/>
                </a:cubicBezTo>
                <a:cubicBezTo>
                  <a:pt x="9153348" y="7308524"/>
                  <a:pt x="9113489" y="7310581"/>
                  <a:pt x="9085103" y="7311490"/>
                </a:cubicBezTo>
                <a:cubicBezTo>
                  <a:pt x="9056717" y="7312399"/>
                  <a:pt x="8409076" y="7347666"/>
                  <a:pt x="7818109" y="7311490"/>
                </a:cubicBezTo>
                <a:cubicBezTo>
                  <a:pt x="7227142" y="7275314"/>
                  <a:pt x="7060790" y="7341876"/>
                  <a:pt x="6836538" y="7311490"/>
                </a:cubicBezTo>
                <a:cubicBezTo>
                  <a:pt x="6612286" y="7281104"/>
                  <a:pt x="6392276" y="7328034"/>
                  <a:pt x="6140388" y="7311490"/>
                </a:cubicBezTo>
                <a:cubicBezTo>
                  <a:pt x="5888500" y="7294947"/>
                  <a:pt x="5303716" y="7315508"/>
                  <a:pt x="4873394" y="7311490"/>
                </a:cubicBezTo>
                <a:cubicBezTo>
                  <a:pt x="4443072" y="7307472"/>
                  <a:pt x="4099654" y="7328324"/>
                  <a:pt x="3891823" y="7311490"/>
                </a:cubicBezTo>
                <a:cubicBezTo>
                  <a:pt x="3683992" y="7294656"/>
                  <a:pt x="2945903" y="7298239"/>
                  <a:pt x="2624829" y="7311490"/>
                </a:cubicBezTo>
                <a:cubicBezTo>
                  <a:pt x="2303755" y="7324741"/>
                  <a:pt x="2085073" y="7329907"/>
                  <a:pt x="1928679" y="7311490"/>
                </a:cubicBezTo>
                <a:cubicBezTo>
                  <a:pt x="1772285" y="7293074"/>
                  <a:pt x="1491864" y="7310753"/>
                  <a:pt x="1218606" y="7311490"/>
                </a:cubicBezTo>
                <a:cubicBezTo>
                  <a:pt x="500221" y="7162284"/>
                  <a:pt x="87762" y="6842431"/>
                  <a:pt x="0" y="6092884"/>
                </a:cubicBezTo>
                <a:cubicBezTo>
                  <a:pt x="-24463" y="5853613"/>
                  <a:pt x="-12347" y="5644822"/>
                  <a:pt x="0" y="5299073"/>
                </a:cubicBezTo>
                <a:cubicBezTo>
                  <a:pt x="12347" y="4953324"/>
                  <a:pt x="-22921" y="4912047"/>
                  <a:pt x="0" y="4651490"/>
                </a:cubicBezTo>
                <a:cubicBezTo>
                  <a:pt x="22921" y="4390933"/>
                  <a:pt x="-5866" y="4123486"/>
                  <a:pt x="0" y="3857679"/>
                </a:cubicBezTo>
                <a:cubicBezTo>
                  <a:pt x="5866" y="3591872"/>
                  <a:pt x="-28322" y="3381134"/>
                  <a:pt x="0" y="3258840"/>
                </a:cubicBezTo>
                <a:cubicBezTo>
                  <a:pt x="28322" y="3136546"/>
                  <a:pt x="-3395" y="2722708"/>
                  <a:pt x="0" y="2513771"/>
                </a:cubicBezTo>
                <a:cubicBezTo>
                  <a:pt x="3395" y="2304834"/>
                  <a:pt x="-50011" y="1792468"/>
                  <a:pt x="0" y="1218606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523971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430CE7F7-783A-5CD9-5274-51EA4B47FA9A}"/>
              </a:ext>
            </a:extLst>
          </p:cNvPr>
          <p:cNvSpPr/>
          <p:nvPr/>
        </p:nvSpPr>
        <p:spPr>
          <a:xfrm>
            <a:off x="11430191" y="3429132"/>
            <a:ext cx="1708287" cy="911401"/>
          </a:xfrm>
          <a:prstGeom prst="leftRight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5A0593F7-445F-33C9-8E26-18EFE4E58AB0}"/>
              </a:ext>
            </a:extLst>
          </p:cNvPr>
          <p:cNvSpPr/>
          <p:nvPr/>
        </p:nvSpPr>
        <p:spPr>
          <a:xfrm>
            <a:off x="16020241" y="5412923"/>
            <a:ext cx="1542844" cy="1163802"/>
          </a:xfrm>
          <a:prstGeom prst="up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C13641-FF44-A725-B2DC-637EF4706120}"/>
              </a:ext>
            </a:extLst>
          </p:cNvPr>
          <p:cNvSpPr/>
          <p:nvPr/>
        </p:nvSpPr>
        <p:spPr>
          <a:xfrm>
            <a:off x="1059866" y="8271164"/>
            <a:ext cx="9293537" cy="2318076"/>
          </a:xfrm>
          <a:prstGeom prst="roundRect">
            <a:avLst/>
          </a:prstGeom>
          <a:solidFill>
            <a:srgbClr val="97D077"/>
          </a:solidFill>
          <a:ln w="57150">
            <a:solidFill>
              <a:srgbClr val="EFF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76F2A26-1563-AFDB-1C1A-E61039736214}"/>
              </a:ext>
            </a:extLst>
          </p:cNvPr>
          <p:cNvSpPr/>
          <p:nvPr/>
        </p:nvSpPr>
        <p:spPr>
          <a:xfrm>
            <a:off x="1475484" y="8689751"/>
            <a:ext cx="9293537" cy="2318076"/>
          </a:xfrm>
          <a:prstGeom prst="roundRect">
            <a:avLst/>
          </a:prstGeom>
          <a:solidFill>
            <a:srgbClr val="97D077"/>
          </a:solidFill>
          <a:ln w="57150">
            <a:solidFill>
              <a:srgbClr val="EFF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A604052-B1E8-3F92-ADD5-F58D3938A12E}"/>
              </a:ext>
            </a:extLst>
          </p:cNvPr>
          <p:cNvSpPr/>
          <p:nvPr/>
        </p:nvSpPr>
        <p:spPr>
          <a:xfrm>
            <a:off x="1894070" y="9084586"/>
            <a:ext cx="9293537" cy="2318076"/>
          </a:xfrm>
          <a:prstGeom prst="roundRect">
            <a:avLst/>
          </a:prstGeom>
          <a:solidFill>
            <a:srgbClr val="97D077"/>
          </a:solidFill>
          <a:ln w="57150">
            <a:solidFill>
              <a:srgbClr val="EFF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XLM-R</a:t>
            </a:r>
            <a:endParaRPr lang="zh-CN" altLang="en-US" sz="6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3944CF6-86B2-8D40-D721-3F4D7A0EAD14}"/>
              </a:ext>
            </a:extLst>
          </p:cNvPr>
          <p:cNvSpPr/>
          <p:nvPr/>
        </p:nvSpPr>
        <p:spPr>
          <a:xfrm>
            <a:off x="11620493" y="7926717"/>
            <a:ext cx="9185496" cy="2606084"/>
          </a:xfrm>
          <a:prstGeom prst="roundRect">
            <a:avLst/>
          </a:prstGeom>
          <a:solidFill>
            <a:srgbClr val="FFCCCC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029259-3BDD-2D12-7207-C519E4A97E9E}"/>
              </a:ext>
            </a:extLst>
          </p:cNvPr>
          <p:cNvSpPr txBox="1"/>
          <p:nvPr/>
        </p:nvSpPr>
        <p:spPr>
          <a:xfrm>
            <a:off x="2691158" y="11996950"/>
            <a:ext cx="7546430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Cambria" panose="02040503050406030204" pitchFamily="18" charset="0"/>
                <a:ea typeface="Cambria" panose="02040503050406030204" pitchFamily="18" charset="0"/>
              </a:rPr>
              <a:t>  Pre-trained Models</a:t>
            </a:r>
            <a:endParaRPr lang="zh-CN" altLang="en-US" sz="6000" b="1" dirty="0">
              <a:latin typeface="Cambria" panose="020405030504060302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011E8E6-8154-4FFE-27D2-28E345399113}"/>
              </a:ext>
            </a:extLst>
          </p:cNvPr>
          <p:cNvSpPr/>
          <p:nvPr/>
        </p:nvSpPr>
        <p:spPr>
          <a:xfrm>
            <a:off x="11887207" y="8232516"/>
            <a:ext cx="9185496" cy="2606084"/>
          </a:xfrm>
          <a:prstGeom prst="roundRect">
            <a:avLst/>
          </a:prstGeom>
          <a:solidFill>
            <a:srgbClr val="FFCCCC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F435D83-5B03-C074-F131-D7D1220A5B6C}"/>
              </a:ext>
            </a:extLst>
          </p:cNvPr>
          <p:cNvSpPr/>
          <p:nvPr/>
        </p:nvSpPr>
        <p:spPr>
          <a:xfrm>
            <a:off x="12198913" y="8526413"/>
            <a:ext cx="9185496" cy="2606084"/>
          </a:xfrm>
          <a:prstGeom prst="roundRect">
            <a:avLst/>
          </a:prstGeom>
          <a:solidFill>
            <a:srgbClr val="FFCCCC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C0E3715-2BA5-E889-7CB1-E242AA8BD024}"/>
              </a:ext>
            </a:extLst>
          </p:cNvPr>
          <p:cNvSpPr/>
          <p:nvPr/>
        </p:nvSpPr>
        <p:spPr>
          <a:xfrm>
            <a:off x="12492810" y="8838119"/>
            <a:ext cx="9185496" cy="2606084"/>
          </a:xfrm>
          <a:prstGeom prst="roundRect">
            <a:avLst/>
          </a:prstGeom>
          <a:solidFill>
            <a:srgbClr val="FFCCCC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BGE</a:t>
            </a:r>
            <a:endParaRPr lang="zh-CN" altLang="en-US" sz="6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702093-AA84-2225-AB78-80CFCD693E79}"/>
              </a:ext>
            </a:extLst>
          </p:cNvPr>
          <p:cNvSpPr txBox="1"/>
          <p:nvPr/>
        </p:nvSpPr>
        <p:spPr>
          <a:xfrm>
            <a:off x="13096916" y="11996949"/>
            <a:ext cx="7798268" cy="1015663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altLang="zh-CN" sz="4957" b="1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altLang="zh-CN" sz="6000" b="1" dirty="0">
                <a:latin typeface="Cambria" panose="02040503050406030204" pitchFamily="18" charset="0"/>
                <a:ea typeface="Cambria" panose="02040503050406030204" pitchFamily="18" charset="0"/>
              </a:rPr>
              <a:t>Embedding Models</a:t>
            </a:r>
            <a:endParaRPr lang="zh-CN" altLang="en-US" sz="6000" b="1" dirty="0">
              <a:latin typeface="Cambria" panose="020405030504060302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5C425A8-6F2F-7842-3484-CB68CE34CA8B}"/>
              </a:ext>
            </a:extLst>
          </p:cNvPr>
          <p:cNvSpPr/>
          <p:nvPr/>
        </p:nvSpPr>
        <p:spPr>
          <a:xfrm>
            <a:off x="22177069" y="8303828"/>
            <a:ext cx="8559246" cy="3140370"/>
          </a:xfrm>
          <a:prstGeom prst="roundRect">
            <a:avLst/>
          </a:prstGeom>
          <a:solidFill>
            <a:srgbClr val="CCE5FF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SimCSE</a:t>
            </a:r>
            <a:r>
              <a:rPr lang="en-US" altLang="zh-CN" sz="6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Fine-tuned Models</a:t>
            </a:r>
            <a:endParaRPr lang="zh-CN" altLang="en-US" sz="6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3CAA8F-395F-8318-F991-8EA1DA9A219E}"/>
              </a:ext>
            </a:extLst>
          </p:cNvPr>
          <p:cNvSpPr txBox="1"/>
          <p:nvPr/>
        </p:nvSpPr>
        <p:spPr>
          <a:xfrm>
            <a:off x="22744916" y="12002487"/>
            <a:ext cx="7546430" cy="1015663"/>
          </a:xfrm>
          <a:prstGeom prst="rect">
            <a:avLst/>
          </a:prstGeom>
          <a:solidFill>
            <a:srgbClr val="CCE5FF"/>
          </a:solidFill>
        </p:spPr>
        <p:txBody>
          <a:bodyPr wrap="square" rtlCol="0">
            <a:spAutoFit/>
          </a:bodyPr>
          <a:lstStyle/>
          <a:p>
            <a:r>
              <a:rPr lang="en-US" altLang="zh-CN" sz="4957" b="1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zh-CN" sz="6000" b="1" dirty="0">
                <a:latin typeface="Cambria" panose="02040503050406030204" pitchFamily="18" charset="0"/>
                <a:ea typeface="Cambria" panose="02040503050406030204" pitchFamily="18" charset="0"/>
              </a:rPr>
              <a:t>Fine-tuned Models</a:t>
            </a:r>
            <a:endParaRPr lang="zh-CN" altLang="en-US" sz="6000" b="1" dirty="0">
              <a:latin typeface="Cambria" panose="020405030504060302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BB32A6-C02E-4024-619B-0D5A199C6380}"/>
              </a:ext>
            </a:extLst>
          </p:cNvPr>
          <p:cNvSpPr txBox="1"/>
          <p:nvPr/>
        </p:nvSpPr>
        <p:spPr>
          <a:xfrm>
            <a:off x="3953074" y="8179770"/>
            <a:ext cx="46106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err="1">
                <a:latin typeface="Cambria" panose="02040503050406030204" pitchFamily="18" charset="0"/>
                <a:ea typeface="Cambria" panose="02040503050406030204" pitchFamily="18" charset="0"/>
              </a:rPr>
              <a:t>LaBSE</a:t>
            </a:r>
            <a:endParaRPr lang="en-US" altLang="zh-CN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CC057A-591D-6A3F-3FE0-AB17041FD4C0}"/>
              </a:ext>
            </a:extLst>
          </p:cNvPr>
          <p:cNvSpPr txBox="1"/>
          <p:nvPr/>
        </p:nvSpPr>
        <p:spPr>
          <a:xfrm>
            <a:off x="15772442" y="8042666"/>
            <a:ext cx="39535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Cambria" panose="02040503050406030204" pitchFamily="18" charset="0"/>
                <a:ea typeface="Cambria" panose="02040503050406030204" pitchFamily="18" charset="0"/>
              </a:rPr>
              <a:t>M3E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67CB81-8BFD-732A-4248-8A081F4F7694}"/>
              </a:ext>
            </a:extLst>
          </p:cNvPr>
          <p:cNvSpPr txBox="1"/>
          <p:nvPr/>
        </p:nvSpPr>
        <p:spPr>
          <a:xfrm>
            <a:off x="3225718" y="7490130"/>
            <a:ext cx="46106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 err="1">
                <a:latin typeface="Cambria" panose="02040503050406030204" pitchFamily="18" charset="0"/>
                <a:ea typeface="Cambria" panose="02040503050406030204" pitchFamily="18" charset="0"/>
              </a:rPr>
              <a:t>mBERT</a:t>
            </a:r>
            <a:endParaRPr lang="en-US" altLang="zh-CN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B2BE42-12B8-EF57-26ED-164DCFB8ADA6}"/>
              </a:ext>
            </a:extLst>
          </p:cNvPr>
          <p:cNvSpPr txBox="1"/>
          <p:nvPr/>
        </p:nvSpPr>
        <p:spPr>
          <a:xfrm>
            <a:off x="14323051" y="7614871"/>
            <a:ext cx="39535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Cambria" panose="02040503050406030204" pitchFamily="18" charset="0"/>
                <a:ea typeface="Cambria" panose="02040503050406030204" pitchFamily="18" charset="0"/>
              </a:rPr>
              <a:t>M5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9577C4-4126-F46A-A336-13FAA38FA296}"/>
              </a:ext>
            </a:extLst>
          </p:cNvPr>
          <p:cNvSpPr txBox="1"/>
          <p:nvPr/>
        </p:nvSpPr>
        <p:spPr>
          <a:xfrm>
            <a:off x="12173073" y="7288164"/>
            <a:ext cx="39535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Cambria" panose="02040503050406030204" pitchFamily="18" charset="0"/>
                <a:ea typeface="Cambria" panose="02040503050406030204" pitchFamily="18" charset="0"/>
              </a:rPr>
              <a:t>text2vec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E0BEAD9-EB27-4B3B-EA78-25755CBF2C6D}"/>
              </a:ext>
            </a:extLst>
          </p:cNvPr>
          <p:cNvSpPr/>
          <p:nvPr/>
        </p:nvSpPr>
        <p:spPr>
          <a:xfrm>
            <a:off x="13491771" y="2634303"/>
            <a:ext cx="6978318" cy="240286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BERTScore</a:t>
            </a:r>
            <a:endParaRPr lang="zh-CN" altLang="en-US" sz="6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43F1459-6107-7BCA-9F2D-CEE2672BF90E}"/>
              </a:ext>
            </a:extLst>
          </p:cNvPr>
          <p:cNvSpPr/>
          <p:nvPr/>
        </p:nvSpPr>
        <p:spPr>
          <a:xfrm>
            <a:off x="4058714" y="2634302"/>
            <a:ext cx="6978318" cy="2402863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Human judgements</a:t>
            </a:r>
            <a:endParaRPr lang="zh-CN" altLang="en-US" sz="6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B733401-90BE-0563-5183-D7FCE9F251D4}"/>
              </a:ext>
            </a:extLst>
          </p:cNvPr>
          <p:cNvSpPr/>
          <p:nvPr/>
        </p:nvSpPr>
        <p:spPr>
          <a:xfrm>
            <a:off x="34323033" y="5763436"/>
            <a:ext cx="8909884" cy="11408267"/>
          </a:xfrm>
          <a:prstGeom prst="roundRect">
            <a:avLst/>
          </a:prstGeom>
          <a:solidFill>
            <a:srgbClr val="CCE5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7" dirty="0">
              <a:latin typeface="Cambria" panose="020405030504060302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27C723F-D36F-0C94-2A70-9DF64E7D2C18}"/>
              </a:ext>
            </a:extLst>
          </p:cNvPr>
          <p:cNvSpPr/>
          <p:nvPr/>
        </p:nvSpPr>
        <p:spPr>
          <a:xfrm>
            <a:off x="35567610" y="14381312"/>
            <a:ext cx="7007704" cy="1857150"/>
          </a:xfrm>
          <a:custGeom>
            <a:avLst/>
            <a:gdLst>
              <a:gd name="connsiteX0" fmla="*/ 0 w 7007704"/>
              <a:gd name="connsiteY0" fmla="*/ 309531 h 1857150"/>
              <a:gd name="connsiteX1" fmla="*/ 309531 w 7007704"/>
              <a:gd name="connsiteY1" fmla="*/ 0 h 1857150"/>
              <a:gd name="connsiteX2" fmla="*/ 948395 w 7007704"/>
              <a:gd name="connsiteY2" fmla="*/ 0 h 1857150"/>
              <a:gd name="connsiteX3" fmla="*/ 1715032 w 7007704"/>
              <a:gd name="connsiteY3" fmla="*/ 0 h 1857150"/>
              <a:gd name="connsiteX4" fmla="*/ 2481669 w 7007704"/>
              <a:gd name="connsiteY4" fmla="*/ 0 h 1857150"/>
              <a:gd name="connsiteX5" fmla="*/ 2992761 w 7007704"/>
              <a:gd name="connsiteY5" fmla="*/ 0 h 1857150"/>
              <a:gd name="connsiteX6" fmla="*/ 3439966 w 7007704"/>
              <a:gd name="connsiteY6" fmla="*/ 0 h 1857150"/>
              <a:gd name="connsiteX7" fmla="*/ 3951057 w 7007704"/>
              <a:gd name="connsiteY7" fmla="*/ 0 h 1857150"/>
              <a:gd name="connsiteX8" fmla="*/ 4653808 w 7007704"/>
              <a:gd name="connsiteY8" fmla="*/ 0 h 1857150"/>
              <a:gd name="connsiteX9" fmla="*/ 5356558 w 7007704"/>
              <a:gd name="connsiteY9" fmla="*/ 0 h 1857150"/>
              <a:gd name="connsiteX10" fmla="*/ 5803763 w 7007704"/>
              <a:gd name="connsiteY10" fmla="*/ 0 h 1857150"/>
              <a:gd name="connsiteX11" fmla="*/ 6698173 w 7007704"/>
              <a:gd name="connsiteY11" fmla="*/ 0 h 1857150"/>
              <a:gd name="connsiteX12" fmla="*/ 7007704 w 7007704"/>
              <a:gd name="connsiteY12" fmla="*/ 309531 h 1857150"/>
              <a:gd name="connsiteX13" fmla="*/ 7007704 w 7007704"/>
              <a:gd name="connsiteY13" fmla="*/ 940956 h 1857150"/>
              <a:gd name="connsiteX14" fmla="*/ 7007704 w 7007704"/>
              <a:gd name="connsiteY14" fmla="*/ 1547619 h 1857150"/>
              <a:gd name="connsiteX15" fmla="*/ 6698173 w 7007704"/>
              <a:gd name="connsiteY15" fmla="*/ 1857150 h 1857150"/>
              <a:gd name="connsiteX16" fmla="*/ 6123195 w 7007704"/>
              <a:gd name="connsiteY16" fmla="*/ 1857150 h 1857150"/>
              <a:gd name="connsiteX17" fmla="*/ 5484331 w 7007704"/>
              <a:gd name="connsiteY17" fmla="*/ 1857150 h 1857150"/>
              <a:gd name="connsiteX18" fmla="*/ 5037126 w 7007704"/>
              <a:gd name="connsiteY18" fmla="*/ 1857150 h 1857150"/>
              <a:gd name="connsiteX19" fmla="*/ 4398262 w 7007704"/>
              <a:gd name="connsiteY19" fmla="*/ 1857150 h 1857150"/>
              <a:gd name="connsiteX20" fmla="*/ 3631625 w 7007704"/>
              <a:gd name="connsiteY20" fmla="*/ 1857150 h 1857150"/>
              <a:gd name="connsiteX21" fmla="*/ 2864988 w 7007704"/>
              <a:gd name="connsiteY21" fmla="*/ 1857150 h 1857150"/>
              <a:gd name="connsiteX22" fmla="*/ 2226124 w 7007704"/>
              <a:gd name="connsiteY22" fmla="*/ 1857150 h 1857150"/>
              <a:gd name="connsiteX23" fmla="*/ 1587259 w 7007704"/>
              <a:gd name="connsiteY23" fmla="*/ 1857150 h 1857150"/>
              <a:gd name="connsiteX24" fmla="*/ 884509 w 7007704"/>
              <a:gd name="connsiteY24" fmla="*/ 1857150 h 1857150"/>
              <a:gd name="connsiteX25" fmla="*/ 309531 w 7007704"/>
              <a:gd name="connsiteY25" fmla="*/ 1857150 h 1857150"/>
              <a:gd name="connsiteX26" fmla="*/ 0 w 7007704"/>
              <a:gd name="connsiteY26" fmla="*/ 1547619 h 1857150"/>
              <a:gd name="connsiteX27" fmla="*/ 0 w 7007704"/>
              <a:gd name="connsiteY27" fmla="*/ 916194 h 1857150"/>
              <a:gd name="connsiteX28" fmla="*/ 0 w 7007704"/>
              <a:gd name="connsiteY28" fmla="*/ 309531 h 18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7704" h="1857150" extrusionOk="0">
                <a:moveTo>
                  <a:pt x="0" y="309531"/>
                </a:moveTo>
                <a:cubicBezTo>
                  <a:pt x="-20111" y="173866"/>
                  <a:pt x="123287" y="-6316"/>
                  <a:pt x="309531" y="0"/>
                </a:cubicBezTo>
                <a:cubicBezTo>
                  <a:pt x="515717" y="4905"/>
                  <a:pt x="639508" y="-25196"/>
                  <a:pt x="948395" y="0"/>
                </a:cubicBezTo>
                <a:cubicBezTo>
                  <a:pt x="1257282" y="25196"/>
                  <a:pt x="1432818" y="22454"/>
                  <a:pt x="1715032" y="0"/>
                </a:cubicBezTo>
                <a:cubicBezTo>
                  <a:pt x="1997246" y="-22454"/>
                  <a:pt x="2270337" y="16875"/>
                  <a:pt x="2481669" y="0"/>
                </a:cubicBezTo>
                <a:cubicBezTo>
                  <a:pt x="2693001" y="-16875"/>
                  <a:pt x="2874962" y="-19832"/>
                  <a:pt x="2992761" y="0"/>
                </a:cubicBezTo>
                <a:cubicBezTo>
                  <a:pt x="3110560" y="19832"/>
                  <a:pt x="3266062" y="-2680"/>
                  <a:pt x="3439966" y="0"/>
                </a:cubicBezTo>
                <a:cubicBezTo>
                  <a:pt x="3613871" y="2680"/>
                  <a:pt x="3739803" y="-9993"/>
                  <a:pt x="3951057" y="0"/>
                </a:cubicBezTo>
                <a:cubicBezTo>
                  <a:pt x="4162311" y="9993"/>
                  <a:pt x="4310171" y="15194"/>
                  <a:pt x="4653808" y="0"/>
                </a:cubicBezTo>
                <a:cubicBezTo>
                  <a:pt x="4997445" y="-15194"/>
                  <a:pt x="5138301" y="-31330"/>
                  <a:pt x="5356558" y="0"/>
                </a:cubicBezTo>
                <a:cubicBezTo>
                  <a:pt x="5574815" y="31330"/>
                  <a:pt x="5606554" y="-20551"/>
                  <a:pt x="5803763" y="0"/>
                </a:cubicBezTo>
                <a:cubicBezTo>
                  <a:pt x="6000973" y="20551"/>
                  <a:pt x="6450380" y="-39174"/>
                  <a:pt x="6698173" y="0"/>
                </a:cubicBezTo>
                <a:cubicBezTo>
                  <a:pt x="6831394" y="10005"/>
                  <a:pt x="6998180" y="107764"/>
                  <a:pt x="7007704" y="309531"/>
                </a:cubicBezTo>
                <a:cubicBezTo>
                  <a:pt x="6998119" y="591963"/>
                  <a:pt x="6992551" y="794767"/>
                  <a:pt x="7007704" y="940956"/>
                </a:cubicBezTo>
                <a:cubicBezTo>
                  <a:pt x="7022857" y="1087146"/>
                  <a:pt x="7023115" y="1308209"/>
                  <a:pt x="7007704" y="1547619"/>
                </a:cubicBezTo>
                <a:cubicBezTo>
                  <a:pt x="7013569" y="1722542"/>
                  <a:pt x="6860529" y="1882115"/>
                  <a:pt x="6698173" y="1857150"/>
                </a:cubicBezTo>
                <a:cubicBezTo>
                  <a:pt x="6411798" y="1843753"/>
                  <a:pt x="6365519" y="1867150"/>
                  <a:pt x="6123195" y="1857150"/>
                </a:cubicBezTo>
                <a:cubicBezTo>
                  <a:pt x="5880871" y="1847150"/>
                  <a:pt x="5649192" y="1885779"/>
                  <a:pt x="5484331" y="1857150"/>
                </a:cubicBezTo>
                <a:cubicBezTo>
                  <a:pt x="5319470" y="1828521"/>
                  <a:pt x="5139638" y="1875890"/>
                  <a:pt x="5037126" y="1857150"/>
                </a:cubicBezTo>
                <a:cubicBezTo>
                  <a:pt x="4934615" y="1838410"/>
                  <a:pt x="4714120" y="1866466"/>
                  <a:pt x="4398262" y="1857150"/>
                </a:cubicBezTo>
                <a:cubicBezTo>
                  <a:pt x="4082404" y="1847834"/>
                  <a:pt x="3992216" y="1857246"/>
                  <a:pt x="3631625" y="1857150"/>
                </a:cubicBezTo>
                <a:cubicBezTo>
                  <a:pt x="3271034" y="1857054"/>
                  <a:pt x="3229448" y="1884153"/>
                  <a:pt x="2864988" y="1857150"/>
                </a:cubicBezTo>
                <a:cubicBezTo>
                  <a:pt x="2500528" y="1830147"/>
                  <a:pt x="2532077" y="1867038"/>
                  <a:pt x="2226124" y="1857150"/>
                </a:cubicBezTo>
                <a:cubicBezTo>
                  <a:pt x="1920171" y="1847262"/>
                  <a:pt x="1896976" y="1832038"/>
                  <a:pt x="1587259" y="1857150"/>
                </a:cubicBezTo>
                <a:cubicBezTo>
                  <a:pt x="1277543" y="1882262"/>
                  <a:pt x="1086766" y="1829853"/>
                  <a:pt x="884509" y="1857150"/>
                </a:cubicBezTo>
                <a:cubicBezTo>
                  <a:pt x="682252" y="1884448"/>
                  <a:pt x="496594" y="1883522"/>
                  <a:pt x="309531" y="1857150"/>
                </a:cubicBezTo>
                <a:cubicBezTo>
                  <a:pt x="151634" y="1851998"/>
                  <a:pt x="-8665" y="1732659"/>
                  <a:pt x="0" y="1547619"/>
                </a:cubicBezTo>
                <a:cubicBezTo>
                  <a:pt x="25558" y="1345825"/>
                  <a:pt x="-13766" y="1179680"/>
                  <a:pt x="0" y="916194"/>
                </a:cubicBezTo>
                <a:cubicBezTo>
                  <a:pt x="13766" y="652709"/>
                  <a:pt x="-1546" y="597997"/>
                  <a:pt x="0" y="30953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99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Models</a:t>
            </a:r>
          </a:p>
          <a:p>
            <a:pPr algn="ctr"/>
            <a:r>
              <a:rPr lang="en-US" altLang="zh-CN" sz="5399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(XLM-R</a:t>
            </a:r>
            <a:r>
              <a:rPr lang="zh-CN" altLang="en-US" sz="5399" dirty="0">
                <a:solidFill>
                  <a:schemeClr val="tx1"/>
                </a:solidFill>
                <a:latin typeface="Cambria" panose="02040503050406030204" pitchFamily="18" charset="0"/>
              </a:rPr>
              <a:t>、</a:t>
            </a:r>
            <a:r>
              <a:rPr lang="en-US" altLang="zh-CN" sz="5399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mBERT</a:t>
            </a:r>
            <a:r>
              <a:rPr lang="en-US" altLang="zh-CN" sz="5399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…)</a:t>
            </a:r>
            <a:endParaRPr lang="zh-CN" altLang="en-US" sz="5399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8B8AB4A-B484-F71F-6444-6F4E1A2A8967}"/>
              </a:ext>
            </a:extLst>
          </p:cNvPr>
          <p:cNvSpPr/>
          <p:nvPr/>
        </p:nvSpPr>
        <p:spPr>
          <a:xfrm>
            <a:off x="37009745" y="11038967"/>
            <a:ext cx="3536460" cy="2255112"/>
          </a:xfrm>
          <a:custGeom>
            <a:avLst/>
            <a:gdLst>
              <a:gd name="connsiteX0" fmla="*/ 0 w 3536460"/>
              <a:gd name="connsiteY0" fmla="*/ 375860 h 2255112"/>
              <a:gd name="connsiteX1" fmla="*/ 375860 w 3536460"/>
              <a:gd name="connsiteY1" fmla="*/ 0 h 2255112"/>
              <a:gd name="connsiteX2" fmla="*/ 3160600 w 3536460"/>
              <a:gd name="connsiteY2" fmla="*/ 0 h 2255112"/>
              <a:gd name="connsiteX3" fmla="*/ 3536460 w 3536460"/>
              <a:gd name="connsiteY3" fmla="*/ 375860 h 2255112"/>
              <a:gd name="connsiteX4" fmla="*/ 3536460 w 3536460"/>
              <a:gd name="connsiteY4" fmla="*/ 1879252 h 2255112"/>
              <a:gd name="connsiteX5" fmla="*/ 3160600 w 3536460"/>
              <a:gd name="connsiteY5" fmla="*/ 2255112 h 2255112"/>
              <a:gd name="connsiteX6" fmla="*/ 375860 w 3536460"/>
              <a:gd name="connsiteY6" fmla="*/ 2255112 h 2255112"/>
              <a:gd name="connsiteX7" fmla="*/ 0 w 3536460"/>
              <a:gd name="connsiteY7" fmla="*/ 1879252 h 2255112"/>
              <a:gd name="connsiteX8" fmla="*/ 0 w 3536460"/>
              <a:gd name="connsiteY8" fmla="*/ 375860 h 225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6460" h="2255112" fill="none" extrusionOk="0">
                <a:moveTo>
                  <a:pt x="0" y="375860"/>
                </a:moveTo>
                <a:cubicBezTo>
                  <a:pt x="-818" y="187520"/>
                  <a:pt x="168137" y="6496"/>
                  <a:pt x="375860" y="0"/>
                </a:cubicBezTo>
                <a:cubicBezTo>
                  <a:pt x="1570627" y="-75983"/>
                  <a:pt x="2348228" y="120184"/>
                  <a:pt x="3160600" y="0"/>
                </a:cubicBezTo>
                <a:cubicBezTo>
                  <a:pt x="3382373" y="-9466"/>
                  <a:pt x="3520607" y="131328"/>
                  <a:pt x="3536460" y="375860"/>
                </a:cubicBezTo>
                <a:cubicBezTo>
                  <a:pt x="3572292" y="738119"/>
                  <a:pt x="3657291" y="1398034"/>
                  <a:pt x="3536460" y="1879252"/>
                </a:cubicBezTo>
                <a:cubicBezTo>
                  <a:pt x="3510442" y="2064641"/>
                  <a:pt x="3373672" y="2243492"/>
                  <a:pt x="3160600" y="2255112"/>
                </a:cubicBezTo>
                <a:cubicBezTo>
                  <a:pt x="2165801" y="2255111"/>
                  <a:pt x="1223638" y="2217590"/>
                  <a:pt x="375860" y="2255112"/>
                </a:cubicBezTo>
                <a:cubicBezTo>
                  <a:pt x="180424" y="2282205"/>
                  <a:pt x="-10917" y="2081786"/>
                  <a:pt x="0" y="1879252"/>
                </a:cubicBezTo>
                <a:cubicBezTo>
                  <a:pt x="-23294" y="1137798"/>
                  <a:pt x="77271" y="912629"/>
                  <a:pt x="0" y="375860"/>
                </a:cubicBezTo>
                <a:close/>
              </a:path>
              <a:path w="3536460" h="2255112" stroke="0" extrusionOk="0">
                <a:moveTo>
                  <a:pt x="0" y="375860"/>
                </a:moveTo>
                <a:cubicBezTo>
                  <a:pt x="27971" y="141625"/>
                  <a:pt x="187120" y="862"/>
                  <a:pt x="375860" y="0"/>
                </a:cubicBezTo>
                <a:cubicBezTo>
                  <a:pt x="1282686" y="-83679"/>
                  <a:pt x="2570899" y="-71366"/>
                  <a:pt x="3160600" y="0"/>
                </a:cubicBezTo>
                <a:cubicBezTo>
                  <a:pt x="3336591" y="18126"/>
                  <a:pt x="3541483" y="190501"/>
                  <a:pt x="3536460" y="375860"/>
                </a:cubicBezTo>
                <a:cubicBezTo>
                  <a:pt x="3423372" y="586068"/>
                  <a:pt x="3580551" y="1571405"/>
                  <a:pt x="3536460" y="1879252"/>
                </a:cubicBezTo>
                <a:cubicBezTo>
                  <a:pt x="3559175" y="2077256"/>
                  <a:pt x="3362570" y="2238500"/>
                  <a:pt x="3160600" y="2255112"/>
                </a:cubicBezTo>
                <a:cubicBezTo>
                  <a:pt x="2522847" y="2408860"/>
                  <a:pt x="1132697" y="2343943"/>
                  <a:pt x="375860" y="2255112"/>
                </a:cubicBezTo>
                <a:cubicBezTo>
                  <a:pt x="146965" y="2260004"/>
                  <a:pt x="15790" y="2103635"/>
                  <a:pt x="0" y="1879252"/>
                </a:cubicBezTo>
                <a:cubicBezTo>
                  <a:pt x="29892" y="1214048"/>
                  <a:pt x="-59664" y="763990"/>
                  <a:pt x="0" y="37586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7499837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SimCSE</a:t>
            </a:r>
            <a:endParaRPr lang="zh-CN" altLang="en-US" sz="6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85E5046-E070-51CE-CDC5-9E429D05DF2F}"/>
              </a:ext>
            </a:extLst>
          </p:cNvPr>
          <p:cNvSpPr/>
          <p:nvPr/>
        </p:nvSpPr>
        <p:spPr>
          <a:xfrm>
            <a:off x="42345333" y="10071138"/>
            <a:ext cx="4068576" cy="2785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951832-D62C-7F86-A3D2-65447994CB1D}"/>
              </a:ext>
            </a:extLst>
          </p:cNvPr>
          <p:cNvSpPr/>
          <p:nvPr/>
        </p:nvSpPr>
        <p:spPr>
          <a:xfrm>
            <a:off x="42749080" y="10394724"/>
            <a:ext cx="4068576" cy="2785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323B84-DD27-C234-8DAD-6CD0F9CEA6FF}"/>
              </a:ext>
            </a:extLst>
          </p:cNvPr>
          <p:cNvSpPr/>
          <p:nvPr/>
        </p:nvSpPr>
        <p:spPr>
          <a:xfrm>
            <a:off x="43096418" y="10807372"/>
            <a:ext cx="4068576" cy="2785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Bilingual Parallel Data</a:t>
            </a:r>
            <a:endParaRPr lang="zh-CN" altLang="en-US" sz="4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EB86B43-14A9-4D7D-5DF0-BC75A7BB8B87}"/>
              </a:ext>
            </a:extLst>
          </p:cNvPr>
          <p:cNvCxnSpPr>
            <a:cxnSpLocks/>
          </p:cNvCxnSpPr>
          <p:nvPr/>
        </p:nvCxnSpPr>
        <p:spPr>
          <a:xfrm flipV="1">
            <a:off x="38867402" y="13534001"/>
            <a:ext cx="0" cy="8473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79B86FE-FC4C-9B07-376E-B9B8404333A1}"/>
              </a:ext>
            </a:extLst>
          </p:cNvPr>
          <p:cNvCxnSpPr>
            <a:cxnSpLocks/>
          </p:cNvCxnSpPr>
          <p:nvPr/>
        </p:nvCxnSpPr>
        <p:spPr>
          <a:xfrm flipH="1">
            <a:off x="40815494" y="12095015"/>
            <a:ext cx="23934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0F34259-DD54-6C60-2991-7287C2A291A3}"/>
              </a:ext>
            </a:extLst>
          </p:cNvPr>
          <p:cNvCxnSpPr>
            <a:cxnSpLocks/>
          </p:cNvCxnSpPr>
          <p:nvPr/>
        </p:nvCxnSpPr>
        <p:spPr>
          <a:xfrm flipV="1">
            <a:off x="38759736" y="9996053"/>
            <a:ext cx="0" cy="8161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4A93F89-C114-C66E-3DE5-3E418F098537}"/>
              </a:ext>
            </a:extLst>
          </p:cNvPr>
          <p:cNvSpPr/>
          <p:nvPr/>
        </p:nvSpPr>
        <p:spPr>
          <a:xfrm>
            <a:off x="35157290" y="7548300"/>
            <a:ext cx="7418024" cy="2255112"/>
          </a:xfrm>
          <a:custGeom>
            <a:avLst/>
            <a:gdLst>
              <a:gd name="connsiteX0" fmla="*/ 0 w 7418024"/>
              <a:gd name="connsiteY0" fmla="*/ 375860 h 2255112"/>
              <a:gd name="connsiteX1" fmla="*/ 375860 w 7418024"/>
              <a:gd name="connsiteY1" fmla="*/ 0 h 2255112"/>
              <a:gd name="connsiteX2" fmla="*/ 7042164 w 7418024"/>
              <a:gd name="connsiteY2" fmla="*/ 0 h 2255112"/>
              <a:gd name="connsiteX3" fmla="*/ 7418024 w 7418024"/>
              <a:gd name="connsiteY3" fmla="*/ 375860 h 2255112"/>
              <a:gd name="connsiteX4" fmla="*/ 7418024 w 7418024"/>
              <a:gd name="connsiteY4" fmla="*/ 1879252 h 2255112"/>
              <a:gd name="connsiteX5" fmla="*/ 7042164 w 7418024"/>
              <a:gd name="connsiteY5" fmla="*/ 2255112 h 2255112"/>
              <a:gd name="connsiteX6" fmla="*/ 375860 w 7418024"/>
              <a:gd name="connsiteY6" fmla="*/ 2255112 h 2255112"/>
              <a:gd name="connsiteX7" fmla="*/ 0 w 7418024"/>
              <a:gd name="connsiteY7" fmla="*/ 1879252 h 2255112"/>
              <a:gd name="connsiteX8" fmla="*/ 0 w 7418024"/>
              <a:gd name="connsiteY8" fmla="*/ 375860 h 225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8024" h="2255112" fill="none" extrusionOk="0">
                <a:moveTo>
                  <a:pt x="0" y="375860"/>
                </a:moveTo>
                <a:cubicBezTo>
                  <a:pt x="-818" y="187520"/>
                  <a:pt x="168137" y="6496"/>
                  <a:pt x="375860" y="0"/>
                </a:cubicBezTo>
                <a:cubicBezTo>
                  <a:pt x="2675572" y="-75983"/>
                  <a:pt x="5174319" y="120184"/>
                  <a:pt x="7042164" y="0"/>
                </a:cubicBezTo>
                <a:cubicBezTo>
                  <a:pt x="7263937" y="-9466"/>
                  <a:pt x="7402171" y="131328"/>
                  <a:pt x="7418024" y="375860"/>
                </a:cubicBezTo>
                <a:cubicBezTo>
                  <a:pt x="7453856" y="738119"/>
                  <a:pt x="7538855" y="1398034"/>
                  <a:pt x="7418024" y="1879252"/>
                </a:cubicBezTo>
                <a:cubicBezTo>
                  <a:pt x="7392006" y="2064641"/>
                  <a:pt x="7255236" y="2243492"/>
                  <a:pt x="7042164" y="2255112"/>
                </a:cubicBezTo>
                <a:cubicBezTo>
                  <a:pt x="5627802" y="2255111"/>
                  <a:pt x="1685713" y="2217590"/>
                  <a:pt x="375860" y="2255112"/>
                </a:cubicBezTo>
                <a:cubicBezTo>
                  <a:pt x="180424" y="2282205"/>
                  <a:pt x="-10917" y="2081786"/>
                  <a:pt x="0" y="1879252"/>
                </a:cubicBezTo>
                <a:cubicBezTo>
                  <a:pt x="-23294" y="1137798"/>
                  <a:pt x="77271" y="912629"/>
                  <a:pt x="0" y="375860"/>
                </a:cubicBezTo>
                <a:close/>
              </a:path>
              <a:path w="7418024" h="2255112" stroke="0" extrusionOk="0">
                <a:moveTo>
                  <a:pt x="0" y="375860"/>
                </a:moveTo>
                <a:cubicBezTo>
                  <a:pt x="27971" y="141625"/>
                  <a:pt x="187120" y="862"/>
                  <a:pt x="375860" y="0"/>
                </a:cubicBezTo>
                <a:cubicBezTo>
                  <a:pt x="1778148" y="-83679"/>
                  <a:pt x="6208762" y="-71366"/>
                  <a:pt x="7042164" y="0"/>
                </a:cubicBezTo>
                <a:cubicBezTo>
                  <a:pt x="7218155" y="18126"/>
                  <a:pt x="7423047" y="190501"/>
                  <a:pt x="7418024" y="375860"/>
                </a:cubicBezTo>
                <a:cubicBezTo>
                  <a:pt x="7304936" y="586068"/>
                  <a:pt x="7462115" y="1571405"/>
                  <a:pt x="7418024" y="1879252"/>
                </a:cubicBezTo>
                <a:cubicBezTo>
                  <a:pt x="7440739" y="2077256"/>
                  <a:pt x="7244134" y="2238500"/>
                  <a:pt x="7042164" y="2255112"/>
                </a:cubicBezTo>
                <a:cubicBezTo>
                  <a:pt x="4978639" y="2408860"/>
                  <a:pt x="2640240" y="2343943"/>
                  <a:pt x="375860" y="2255112"/>
                </a:cubicBezTo>
                <a:cubicBezTo>
                  <a:pt x="146965" y="2260004"/>
                  <a:pt x="15790" y="2103635"/>
                  <a:pt x="0" y="1879252"/>
                </a:cubicBezTo>
                <a:cubicBezTo>
                  <a:pt x="29892" y="1214048"/>
                  <a:pt x="-59664" y="763990"/>
                  <a:pt x="0" y="37586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7499837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  <a:latin typeface="Cambria" panose="02040503050406030204" pitchFamily="18" charset="0"/>
              </a:rPr>
              <a:t>Fine-tuned Models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5CB92EF-9BE6-09F6-F7BB-422D3D02C41A}"/>
              </a:ext>
            </a:extLst>
          </p:cNvPr>
          <p:cNvCxnSpPr>
            <a:cxnSpLocks/>
          </p:cNvCxnSpPr>
          <p:nvPr/>
        </p:nvCxnSpPr>
        <p:spPr>
          <a:xfrm flipV="1">
            <a:off x="30390955" y="5811345"/>
            <a:ext cx="4998735" cy="249248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D338BCC-3B12-B29F-6B02-8EAF5CB78F09}"/>
              </a:ext>
            </a:extLst>
          </p:cNvPr>
          <p:cNvCxnSpPr>
            <a:cxnSpLocks/>
          </p:cNvCxnSpPr>
          <p:nvPr/>
        </p:nvCxnSpPr>
        <p:spPr>
          <a:xfrm>
            <a:off x="30493217" y="11402662"/>
            <a:ext cx="4379034" cy="5429209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5169597-F71F-D714-938A-5B09BDB51703}"/>
              </a:ext>
            </a:extLst>
          </p:cNvPr>
          <p:cNvSpPr txBox="1"/>
          <p:nvPr/>
        </p:nvSpPr>
        <p:spPr>
          <a:xfrm>
            <a:off x="10625828" y="4902981"/>
            <a:ext cx="3932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Cambria" panose="02040503050406030204" pitchFamily="18" charset="0"/>
                <a:ea typeface="Cambria" panose="02040503050406030204" pitchFamily="18" charset="0"/>
              </a:rPr>
              <a:t>Evaluation</a:t>
            </a:r>
            <a:endParaRPr lang="zh-CN" altLang="en-US" sz="6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9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CEC684-CD3A-9588-8BA2-332276351782}"/>
              </a:ext>
            </a:extLst>
          </p:cNvPr>
          <p:cNvSpPr/>
          <p:nvPr/>
        </p:nvSpPr>
        <p:spPr>
          <a:xfrm>
            <a:off x="15038103" y="9199901"/>
            <a:ext cx="5735455" cy="1264648"/>
          </a:xfrm>
          <a:prstGeom prst="roundRect">
            <a:avLst/>
          </a:prstGeom>
          <a:solidFill>
            <a:srgbClr val="FFCCCC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6667D1-77E8-CDB0-875F-25E8FA84BDA7}"/>
              </a:ext>
            </a:extLst>
          </p:cNvPr>
          <p:cNvSpPr/>
          <p:nvPr/>
        </p:nvSpPr>
        <p:spPr>
          <a:xfrm>
            <a:off x="10721760" y="14053627"/>
            <a:ext cx="15318276" cy="1888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DA6052-7B64-5D71-9B80-C88A2161A150}"/>
              </a:ext>
            </a:extLst>
          </p:cNvPr>
          <p:cNvSpPr/>
          <p:nvPr/>
        </p:nvSpPr>
        <p:spPr>
          <a:xfrm>
            <a:off x="10962219" y="14365335"/>
            <a:ext cx="15318276" cy="1888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3A3895-8EF3-A772-2088-021B8A8C4EDE}"/>
              </a:ext>
            </a:extLst>
          </p:cNvPr>
          <p:cNvSpPr/>
          <p:nvPr/>
        </p:nvSpPr>
        <p:spPr>
          <a:xfrm>
            <a:off x="11202678" y="14570173"/>
            <a:ext cx="15318276" cy="1888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99" dirty="0">
                <a:latin typeface="Cambria" panose="02040503050406030204" pitchFamily="18" charset="0"/>
                <a:ea typeface="Cambria" panose="02040503050406030204" pitchFamily="18" charset="0"/>
              </a:rPr>
              <a:t>WMT 21 Shared Task Submissions</a:t>
            </a:r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E41B864-96C9-4B7B-06F3-85D3AAE2FA33}"/>
              </a:ext>
            </a:extLst>
          </p:cNvPr>
          <p:cNvSpPr/>
          <p:nvPr/>
        </p:nvSpPr>
        <p:spPr>
          <a:xfrm>
            <a:off x="18314094" y="13130550"/>
            <a:ext cx="886167" cy="765903"/>
          </a:xfrm>
          <a:prstGeom prst="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E070A76-FA00-C522-4D38-CD1E1E536C13}"/>
              </a:ext>
            </a:extLst>
          </p:cNvPr>
          <p:cNvSpPr/>
          <p:nvPr/>
        </p:nvSpPr>
        <p:spPr>
          <a:xfrm>
            <a:off x="7284070" y="8799115"/>
            <a:ext cx="22852715" cy="4248160"/>
          </a:xfrm>
          <a:custGeom>
            <a:avLst/>
            <a:gdLst>
              <a:gd name="connsiteX0" fmla="*/ 0 w 22852715"/>
              <a:gd name="connsiteY0" fmla="*/ 708041 h 4248160"/>
              <a:gd name="connsiteX1" fmla="*/ 708041 w 22852715"/>
              <a:gd name="connsiteY1" fmla="*/ 0 h 4248160"/>
              <a:gd name="connsiteX2" fmla="*/ 1828278 w 22852715"/>
              <a:gd name="connsiteY2" fmla="*/ 0 h 4248160"/>
              <a:gd name="connsiteX3" fmla="*/ 2091050 w 22852715"/>
              <a:gd name="connsiteY3" fmla="*/ 0 h 4248160"/>
              <a:gd name="connsiteX4" fmla="*/ 3211287 w 22852715"/>
              <a:gd name="connsiteY4" fmla="*/ 0 h 4248160"/>
              <a:gd name="connsiteX5" fmla="*/ 3474058 w 22852715"/>
              <a:gd name="connsiteY5" fmla="*/ 0 h 4248160"/>
              <a:gd name="connsiteX6" fmla="*/ 4379929 w 22852715"/>
              <a:gd name="connsiteY6" fmla="*/ 0 h 4248160"/>
              <a:gd name="connsiteX7" fmla="*/ 4642700 w 22852715"/>
              <a:gd name="connsiteY7" fmla="*/ 0 h 4248160"/>
              <a:gd name="connsiteX8" fmla="*/ 5119838 w 22852715"/>
              <a:gd name="connsiteY8" fmla="*/ 0 h 4248160"/>
              <a:gd name="connsiteX9" fmla="*/ 5596976 w 22852715"/>
              <a:gd name="connsiteY9" fmla="*/ 0 h 4248160"/>
              <a:gd name="connsiteX10" fmla="*/ 6502847 w 22852715"/>
              <a:gd name="connsiteY10" fmla="*/ 0 h 4248160"/>
              <a:gd name="connsiteX11" fmla="*/ 7623084 w 22852715"/>
              <a:gd name="connsiteY11" fmla="*/ 0 h 4248160"/>
              <a:gd name="connsiteX12" fmla="*/ 7671489 w 22852715"/>
              <a:gd name="connsiteY12" fmla="*/ 0 h 4248160"/>
              <a:gd name="connsiteX13" fmla="*/ 8577360 w 22852715"/>
              <a:gd name="connsiteY13" fmla="*/ 0 h 4248160"/>
              <a:gd name="connsiteX14" fmla="*/ 8625765 w 22852715"/>
              <a:gd name="connsiteY14" fmla="*/ 0 h 4248160"/>
              <a:gd name="connsiteX15" fmla="*/ 9531636 w 22852715"/>
              <a:gd name="connsiteY15" fmla="*/ 0 h 4248160"/>
              <a:gd name="connsiteX16" fmla="*/ 9794407 w 22852715"/>
              <a:gd name="connsiteY16" fmla="*/ 0 h 4248160"/>
              <a:gd name="connsiteX17" fmla="*/ 10057179 w 22852715"/>
              <a:gd name="connsiteY17" fmla="*/ 0 h 4248160"/>
              <a:gd name="connsiteX18" fmla="*/ 10319951 w 22852715"/>
              <a:gd name="connsiteY18" fmla="*/ 0 h 4248160"/>
              <a:gd name="connsiteX19" fmla="*/ 11011455 w 22852715"/>
              <a:gd name="connsiteY19" fmla="*/ 0 h 4248160"/>
              <a:gd name="connsiteX20" fmla="*/ 11274227 w 22852715"/>
              <a:gd name="connsiteY20" fmla="*/ 0 h 4248160"/>
              <a:gd name="connsiteX21" fmla="*/ 12180097 w 22852715"/>
              <a:gd name="connsiteY21" fmla="*/ 0 h 4248160"/>
              <a:gd name="connsiteX22" fmla="*/ 12657235 w 22852715"/>
              <a:gd name="connsiteY22" fmla="*/ 0 h 4248160"/>
              <a:gd name="connsiteX23" fmla="*/ 12705640 w 22852715"/>
              <a:gd name="connsiteY23" fmla="*/ 0 h 4248160"/>
              <a:gd name="connsiteX24" fmla="*/ 13611511 w 22852715"/>
              <a:gd name="connsiteY24" fmla="*/ 0 h 4248160"/>
              <a:gd name="connsiteX25" fmla="*/ 13874283 w 22852715"/>
              <a:gd name="connsiteY25" fmla="*/ 0 h 4248160"/>
              <a:gd name="connsiteX26" fmla="*/ 14565787 w 22852715"/>
              <a:gd name="connsiteY26" fmla="*/ 0 h 4248160"/>
              <a:gd name="connsiteX27" fmla="*/ 14614192 w 22852715"/>
              <a:gd name="connsiteY27" fmla="*/ 0 h 4248160"/>
              <a:gd name="connsiteX28" fmla="*/ 15520063 w 22852715"/>
              <a:gd name="connsiteY28" fmla="*/ 0 h 4248160"/>
              <a:gd name="connsiteX29" fmla="*/ 16425934 w 22852715"/>
              <a:gd name="connsiteY29" fmla="*/ 0 h 4248160"/>
              <a:gd name="connsiteX30" fmla="*/ 16903071 w 22852715"/>
              <a:gd name="connsiteY30" fmla="*/ 0 h 4248160"/>
              <a:gd name="connsiteX31" fmla="*/ 17380209 w 22852715"/>
              <a:gd name="connsiteY31" fmla="*/ 0 h 4248160"/>
              <a:gd name="connsiteX32" fmla="*/ 17428615 w 22852715"/>
              <a:gd name="connsiteY32" fmla="*/ 0 h 4248160"/>
              <a:gd name="connsiteX33" fmla="*/ 18548852 w 22852715"/>
              <a:gd name="connsiteY33" fmla="*/ 0 h 4248160"/>
              <a:gd name="connsiteX34" fmla="*/ 19669089 w 22852715"/>
              <a:gd name="connsiteY34" fmla="*/ 0 h 4248160"/>
              <a:gd name="connsiteX35" fmla="*/ 19931860 w 22852715"/>
              <a:gd name="connsiteY35" fmla="*/ 0 h 4248160"/>
              <a:gd name="connsiteX36" fmla="*/ 20623365 w 22852715"/>
              <a:gd name="connsiteY36" fmla="*/ 0 h 4248160"/>
              <a:gd name="connsiteX37" fmla="*/ 22144674 w 22852715"/>
              <a:gd name="connsiteY37" fmla="*/ 0 h 4248160"/>
              <a:gd name="connsiteX38" fmla="*/ 22852715 w 22852715"/>
              <a:gd name="connsiteY38" fmla="*/ 708041 h 4248160"/>
              <a:gd name="connsiteX39" fmla="*/ 22852715 w 22852715"/>
              <a:gd name="connsiteY39" fmla="*/ 1274457 h 4248160"/>
              <a:gd name="connsiteX40" fmla="*/ 22852715 w 22852715"/>
              <a:gd name="connsiteY40" fmla="*/ 1869193 h 4248160"/>
              <a:gd name="connsiteX41" fmla="*/ 22852715 w 22852715"/>
              <a:gd name="connsiteY41" fmla="*/ 2463929 h 4248160"/>
              <a:gd name="connsiteX42" fmla="*/ 22852715 w 22852715"/>
              <a:gd name="connsiteY42" fmla="*/ 2945383 h 4248160"/>
              <a:gd name="connsiteX43" fmla="*/ 22852715 w 22852715"/>
              <a:gd name="connsiteY43" fmla="*/ 3540119 h 4248160"/>
              <a:gd name="connsiteX44" fmla="*/ 22144674 w 22852715"/>
              <a:gd name="connsiteY44" fmla="*/ 4248160 h 4248160"/>
              <a:gd name="connsiteX45" fmla="*/ 21881902 w 22852715"/>
              <a:gd name="connsiteY45" fmla="*/ 4248160 h 4248160"/>
              <a:gd name="connsiteX46" fmla="*/ 20976032 w 22852715"/>
              <a:gd name="connsiteY46" fmla="*/ 4248160 h 4248160"/>
              <a:gd name="connsiteX47" fmla="*/ 20070161 w 22852715"/>
              <a:gd name="connsiteY47" fmla="*/ 4248160 h 4248160"/>
              <a:gd name="connsiteX48" fmla="*/ 19378657 w 22852715"/>
              <a:gd name="connsiteY48" fmla="*/ 4248160 h 4248160"/>
              <a:gd name="connsiteX49" fmla="*/ 18901519 w 22852715"/>
              <a:gd name="connsiteY49" fmla="*/ 4248160 h 4248160"/>
              <a:gd name="connsiteX50" fmla="*/ 18424381 w 22852715"/>
              <a:gd name="connsiteY50" fmla="*/ 4248160 h 4248160"/>
              <a:gd name="connsiteX51" fmla="*/ 18375976 w 22852715"/>
              <a:gd name="connsiteY51" fmla="*/ 4248160 h 4248160"/>
              <a:gd name="connsiteX52" fmla="*/ 18113204 w 22852715"/>
              <a:gd name="connsiteY52" fmla="*/ 4248160 h 4248160"/>
              <a:gd name="connsiteX53" fmla="*/ 18064799 w 22852715"/>
              <a:gd name="connsiteY53" fmla="*/ 4248160 h 4248160"/>
              <a:gd name="connsiteX54" fmla="*/ 17373294 w 22852715"/>
              <a:gd name="connsiteY54" fmla="*/ 4248160 h 4248160"/>
              <a:gd name="connsiteX55" fmla="*/ 17110523 w 22852715"/>
              <a:gd name="connsiteY55" fmla="*/ 4248160 h 4248160"/>
              <a:gd name="connsiteX56" fmla="*/ 15990286 w 22852715"/>
              <a:gd name="connsiteY56" fmla="*/ 4248160 h 4248160"/>
              <a:gd name="connsiteX57" fmla="*/ 15084415 w 22852715"/>
              <a:gd name="connsiteY57" fmla="*/ 4248160 h 4248160"/>
              <a:gd name="connsiteX58" fmla="*/ 14607277 w 22852715"/>
              <a:gd name="connsiteY58" fmla="*/ 4248160 h 4248160"/>
              <a:gd name="connsiteX59" fmla="*/ 13701407 w 22852715"/>
              <a:gd name="connsiteY59" fmla="*/ 4248160 h 4248160"/>
              <a:gd name="connsiteX60" fmla="*/ 13438635 w 22852715"/>
              <a:gd name="connsiteY60" fmla="*/ 4248160 h 4248160"/>
              <a:gd name="connsiteX61" fmla="*/ 12318398 w 22852715"/>
              <a:gd name="connsiteY61" fmla="*/ 4248160 h 4248160"/>
              <a:gd name="connsiteX62" fmla="*/ 11841260 w 22852715"/>
              <a:gd name="connsiteY62" fmla="*/ 4248160 h 4248160"/>
              <a:gd name="connsiteX63" fmla="*/ 11149756 w 22852715"/>
              <a:gd name="connsiteY63" fmla="*/ 4248160 h 4248160"/>
              <a:gd name="connsiteX64" fmla="*/ 10029519 w 22852715"/>
              <a:gd name="connsiteY64" fmla="*/ 4248160 h 4248160"/>
              <a:gd name="connsiteX65" fmla="*/ 9338015 w 22852715"/>
              <a:gd name="connsiteY65" fmla="*/ 4248160 h 4248160"/>
              <a:gd name="connsiteX66" fmla="*/ 8217778 w 22852715"/>
              <a:gd name="connsiteY66" fmla="*/ 4248160 h 4248160"/>
              <a:gd name="connsiteX67" fmla="*/ 7097541 w 22852715"/>
              <a:gd name="connsiteY67" fmla="*/ 4248160 h 4248160"/>
              <a:gd name="connsiteX68" fmla="*/ 5977304 w 22852715"/>
              <a:gd name="connsiteY68" fmla="*/ 4248160 h 4248160"/>
              <a:gd name="connsiteX69" fmla="*/ 5714532 w 22852715"/>
              <a:gd name="connsiteY69" fmla="*/ 4248160 h 4248160"/>
              <a:gd name="connsiteX70" fmla="*/ 4594295 w 22852715"/>
              <a:gd name="connsiteY70" fmla="*/ 4248160 h 4248160"/>
              <a:gd name="connsiteX71" fmla="*/ 4331523 w 22852715"/>
              <a:gd name="connsiteY71" fmla="*/ 4248160 h 4248160"/>
              <a:gd name="connsiteX72" fmla="*/ 3425653 w 22852715"/>
              <a:gd name="connsiteY72" fmla="*/ 4248160 h 4248160"/>
              <a:gd name="connsiteX73" fmla="*/ 3377248 w 22852715"/>
              <a:gd name="connsiteY73" fmla="*/ 4248160 h 4248160"/>
              <a:gd name="connsiteX74" fmla="*/ 2900110 w 22852715"/>
              <a:gd name="connsiteY74" fmla="*/ 4248160 h 4248160"/>
              <a:gd name="connsiteX75" fmla="*/ 2851704 w 22852715"/>
              <a:gd name="connsiteY75" fmla="*/ 4248160 h 4248160"/>
              <a:gd name="connsiteX76" fmla="*/ 2374566 w 22852715"/>
              <a:gd name="connsiteY76" fmla="*/ 4248160 h 4248160"/>
              <a:gd name="connsiteX77" fmla="*/ 708041 w 22852715"/>
              <a:gd name="connsiteY77" fmla="*/ 4248160 h 4248160"/>
              <a:gd name="connsiteX78" fmla="*/ 0 w 22852715"/>
              <a:gd name="connsiteY78" fmla="*/ 3540119 h 4248160"/>
              <a:gd name="connsiteX79" fmla="*/ 0 w 22852715"/>
              <a:gd name="connsiteY79" fmla="*/ 3030345 h 4248160"/>
              <a:gd name="connsiteX80" fmla="*/ 0 w 22852715"/>
              <a:gd name="connsiteY80" fmla="*/ 2492250 h 4248160"/>
              <a:gd name="connsiteX81" fmla="*/ 0 w 22852715"/>
              <a:gd name="connsiteY81" fmla="*/ 1897514 h 4248160"/>
              <a:gd name="connsiteX82" fmla="*/ 0 w 22852715"/>
              <a:gd name="connsiteY82" fmla="*/ 1359419 h 4248160"/>
              <a:gd name="connsiteX83" fmla="*/ 0 w 22852715"/>
              <a:gd name="connsiteY83" fmla="*/ 708041 h 424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2852715" h="4248160" extrusionOk="0">
                <a:moveTo>
                  <a:pt x="0" y="708041"/>
                </a:moveTo>
                <a:cubicBezTo>
                  <a:pt x="-34806" y="229728"/>
                  <a:pt x="268148" y="19805"/>
                  <a:pt x="708041" y="0"/>
                </a:cubicBezTo>
                <a:cubicBezTo>
                  <a:pt x="997644" y="39965"/>
                  <a:pt x="1519452" y="34035"/>
                  <a:pt x="1828278" y="0"/>
                </a:cubicBezTo>
                <a:cubicBezTo>
                  <a:pt x="2137104" y="-34035"/>
                  <a:pt x="2018334" y="2948"/>
                  <a:pt x="2091050" y="0"/>
                </a:cubicBezTo>
                <a:cubicBezTo>
                  <a:pt x="2163766" y="-2948"/>
                  <a:pt x="2671024" y="-36828"/>
                  <a:pt x="3211287" y="0"/>
                </a:cubicBezTo>
                <a:cubicBezTo>
                  <a:pt x="3751550" y="36828"/>
                  <a:pt x="3416831" y="12985"/>
                  <a:pt x="3474058" y="0"/>
                </a:cubicBezTo>
                <a:cubicBezTo>
                  <a:pt x="3531285" y="-12985"/>
                  <a:pt x="4054520" y="-6579"/>
                  <a:pt x="4379929" y="0"/>
                </a:cubicBezTo>
                <a:cubicBezTo>
                  <a:pt x="4705338" y="6579"/>
                  <a:pt x="4552317" y="-4693"/>
                  <a:pt x="4642700" y="0"/>
                </a:cubicBezTo>
                <a:cubicBezTo>
                  <a:pt x="4733083" y="4693"/>
                  <a:pt x="4920427" y="14869"/>
                  <a:pt x="5119838" y="0"/>
                </a:cubicBezTo>
                <a:cubicBezTo>
                  <a:pt x="5319249" y="-14869"/>
                  <a:pt x="5383735" y="-23451"/>
                  <a:pt x="5596976" y="0"/>
                </a:cubicBezTo>
                <a:cubicBezTo>
                  <a:pt x="5810217" y="23451"/>
                  <a:pt x="6313974" y="-15617"/>
                  <a:pt x="6502847" y="0"/>
                </a:cubicBezTo>
                <a:cubicBezTo>
                  <a:pt x="6691720" y="15617"/>
                  <a:pt x="7382258" y="-42515"/>
                  <a:pt x="7623084" y="0"/>
                </a:cubicBezTo>
                <a:cubicBezTo>
                  <a:pt x="7863910" y="42515"/>
                  <a:pt x="7657495" y="-223"/>
                  <a:pt x="7671489" y="0"/>
                </a:cubicBezTo>
                <a:cubicBezTo>
                  <a:pt x="7685483" y="223"/>
                  <a:pt x="8211709" y="38837"/>
                  <a:pt x="8577360" y="0"/>
                </a:cubicBezTo>
                <a:cubicBezTo>
                  <a:pt x="8943011" y="-38837"/>
                  <a:pt x="8613332" y="1966"/>
                  <a:pt x="8625765" y="0"/>
                </a:cubicBezTo>
                <a:cubicBezTo>
                  <a:pt x="8638199" y="-1966"/>
                  <a:pt x="9117561" y="-23364"/>
                  <a:pt x="9531636" y="0"/>
                </a:cubicBezTo>
                <a:cubicBezTo>
                  <a:pt x="9945711" y="23364"/>
                  <a:pt x="9735408" y="11952"/>
                  <a:pt x="9794407" y="0"/>
                </a:cubicBezTo>
                <a:cubicBezTo>
                  <a:pt x="9853406" y="-11952"/>
                  <a:pt x="9944645" y="-5057"/>
                  <a:pt x="10057179" y="0"/>
                </a:cubicBezTo>
                <a:cubicBezTo>
                  <a:pt x="10169713" y="5057"/>
                  <a:pt x="10258905" y="4460"/>
                  <a:pt x="10319951" y="0"/>
                </a:cubicBezTo>
                <a:cubicBezTo>
                  <a:pt x="10380997" y="-4460"/>
                  <a:pt x="10853338" y="-21112"/>
                  <a:pt x="11011455" y="0"/>
                </a:cubicBezTo>
                <a:cubicBezTo>
                  <a:pt x="11169572" y="21112"/>
                  <a:pt x="11187580" y="-10073"/>
                  <a:pt x="11274227" y="0"/>
                </a:cubicBezTo>
                <a:cubicBezTo>
                  <a:pt x="11360874" y="10073"/>
                  <a:pt x="11812744" y="7120"/>
                  <a:pt x="12180097" y="0"/>
                </a:cubicBezTo>
                <a:cubicBezTo>
                  <a:pt x="12547450" y="-7120"/>
                  <a:pt x="12419835" y="-12122"/>
                  <a:pt x="12657235" y="0"/>
                </a:cubicBezTo>
                <a:cubicBezTo>
                  <a:pt x="12894635" y="12122"/>
                  <a:pt x="12692877" y="2289"/>
                  <a:pt x="12705640" y="0"/>
                </a:cubicBezTo>
                <a:cubicBezTo>
                  <a:pt x="12718403" y="-2289"/>
                  <a:pt x="13161459" y="-10120"/>
                  <a:pt x="13611511" y="0"/>
                </a:cubicBezTo>
                <a:cubicBezTo>
                  <a:pt x="14061563" y="10120"/>
                  <a:pt x="13774068" y="-2300"/>
                  <a:pt x="13874283" y="0"/>
                </a:cubicBezTo>
                <a:cubicBezTo>
                  <a:pt x="13974498" y="2300"/>
                  <a:pt x="14337669" y="1240"/>
                  <a:pt x="14565787" y="0"/>
                </a:cubicBezTo>
                <a:cubicBezTo>
                  <a:pt x="14793905" y="-1240"/>
                  <a:pt x="14597691" y="114"/>
                  <a:pt x="14614192" y="0"/>
                </a:cubicBezTo>
                <a:cubicBezTo>
                  <a:pt x="14630694" y="-114"/>
                  <a:pt x="15250658" y="-35619"/>
                  <a:pt x="15520063" y="0"/>
                </a:cubicBezTo>
                <a:cubicBezTo>
                  <a:pt x="15789468" y="35619"/>
                  <a:pt x="16010911" y="6402"/>
                  <a:pt x="16425934" y="0"/>
                </a:cubicBezTo>
                <a:cubicBezTo>
                  <a:pt x="16840957" y="-6402"/>
                  <a:pt x="16724928" y="-9438"/>
                  <a:pt x="16903071" y="0"/>
                </a:cubicBezTo>
                <a:cubicBezTo>
                  <a:pt x="17081214" y="9438"/>
                  <a:pt x="17241349" y="-19714"/>
                  <a:pt x="17380209" y="0"/>
                </a:cubicBezTo>
                <a:cubicBezTo>
                  <a:pt x="17519069" y="19714"/>
                  <a:pt x="17417681" y="-2204"/>
                  <a:pt x="17428615" y="0"/>
                </a:cubicBezTo>
                <a:cubicBezTo>
                  <a:pt x="17439549" y="2204"/>
                  <a:pt x="18172528" y="14279"/>
                  <a:pt x="18548852" y="0"/>
                </a:cubicBezTo>
                <a:cubicBezTo>
                  <a:pt x="18925176" y="-14279"/>
                  <a:pt x="19125166" y="-846"/>
                  <a:pt x="19669089" y="0"/>
                </a:cubicBezTo>
                <a:cubicBezTo>
                  <a:pt x="20213012" y="846"/>
                  <a:pt x="19812705" y="9982"/>
                  <a:pt x="19931860" y="0"/>
                </a:cubicBezTo>
                <a:cubicBezTo>
                  <a:pt x="20051015" y="-9982"/>
                  <a:pt x="20429214" y="32133"/>
                  <a:pt x="20623365" y="0"/>
                </a:cubicBezTo>
                <a:cubicBezTo>
                  <a:pt x="20817517" y="-32133"/>
                  <a:pt x="21613625" y="-48978"/>
                  <a:pt x="22144674" y="0"/>
                </a:cubicBezTo>
                <a:cubicBezTo>
                  <a:pt x="22449791" y="-22421"/>
                  <a:pt x="22861212" y="298025"/>
                  <a:pt x="22852715" y="708041"/>
                </a:cubicBezTo>
                <a:cubicBezTo>
                  <a:pt x="22865222" y="835475"/>
                  <a:pt x="22847304" y="1159587"/>
                  <a:pt x="22852715" y="1274457"/>
                </a:cubicBezTo>
                <a:cubicBezTo>
                  <a:pt x="22858126" y="1389327"/>
                  <a:pt x="22833282" y="1673989"/>
                  <a:pt x="22852715" y="1869193"/>
                </a:cubicBezTo>
                <a:cubicBezTo>
                  <a:pt x="22872148" y="2064397"/>
                  <a:pt x="22840732" y="2221854"/>
                  <a:pt x="22852715" y="2463929"/>
                </a:cubicBezTo>
                <a:cubicBezTo>
                  <a:pt x="22864698" y="2706004"/>
                  <a:pt x="22836286" y="2840122"/>
                  <a:pt x="22852715" y="2945383"/>
                </a:cubicBezTo>
                <a:cubicBezTo>
                  <a:pt x="22869144" y="3050644"/>
                  <a:pt x="22835821" y="3335644"/>
                  <a:pt x="22852715" y="3540119"/>
                </a:cubicBezTo>
                <a:cubicBezTo>
                  <a:pt x="22849134" y="3991644"/>
                  <a:pt x="22575525" y="4272610"/>
                  <a:pt x="22144674" y="4248160"/>
                </a:cubicBezTo>
                <a:cubicBezTo>
                  <a:pt x="22048368" y="4253276"/>
                  <a:pt x="21978375" y="4243742"/>
                  <a:pt x="21881902" y="4248160"/>
                </a:cubicBezTo>
                <a:cubicBezTo>
                  <a:pt x="21785429" y="4252578"/>
                  <a:pt x="21161474" y="4227489"/>
                  <a:pt x="20976032" y="4248160"/>
                </a:cubicBezTo>
                <a:cubicBezTo>
                  <a:pt x="20790590" y="4268832"/>
                  <a:pt x="20394107" y="4208000"/>
                  <a:pt x="20070161" y="4248160"/>
                </a:cubicBezTo>
                <a:cubicBezTo>
                  <a:pt x="19746215" y="4288320"/>
                  <a:pt x="19634529" y="4268974"/>
                  <a:pt x="19378657" y="4248160"/>
                </a:cubicBezTo>
                <a:cubicBezTo>
                  <a:pt x="19122785" y="4227346"/>
                  <a:pt x="19024377" y="4253962"/>
                  <a:pt x="18901519" y="4248160"/>
                </a:cubicBezTo>
                <a:cubicBezTo>
                  <a:pt x="18778661" y="4242358"/>
                  <a:pt x="18522211" y="4245589"/>
                  <a:pt x="18424381" y="4248160"/>
                </a:cubicBezTo>
                <a:cubicBezTo>
                  <a:pt x="18326551" y="4250731"/>
                  <a:pt x="18396570" y="4246111"/>
                  <a:pt x="18375976" y="4248160"/>
                </a:cubicBezTo>
                <a:cubicBezTo>
                  <a:pt x="18355383" y="4250209"/>
                  <a:pt x="18244506" y="4238634"/>
                  <a:pt x="18113204" y="4248160"/>
                </a:cubicBezTo>
                <a:cubicBezTo>
                  <a:pt x="17981902" y="4257686"/>
                  <a:pt x="18079110" y="4245841"/>
                  <a:pt x="18064799" y="4248160"/>
                </a:cubicBezTo>
                <a:cubicBezTo>
                  <a:pt x="18050489" y="4250479"/>
                  <a:pt x="17696495" y="4239587"/>
                  <a:pt x="17373294" y="4248160"/>
                </a:cubicBezTo>
                <a:cubicBezTo>
                  <a:pt x="17050093" y="4256733"/>
                  <a:pt x="17194518" y="4242413"/>
                  <a:pt x="17110523" y="4248160"/>
                </a:cubicBezTo>
                <a:cubicBezTo>
                  <a:pt x="17026528" y="4253907"/>
                  <a:pt x="16528099" y="4226301"/>
                  <a:pt x="15990286" y="4248160"/>
                </a:cubicBezTo>
                <a:cubicBezTo>
                  <a:pt x="15452473" y="4270019"/>
                  <a:pt x="15418741" y="4214042"/>
                  <a:pt x="15084415" y="4248160"/>
                </a:cubicBezTo>
                <a:cubicBezTo>
                  <a:pt x="14750089" y="4282278"/>
                  <a:pt x="14745592" y="4264025"/>
                  <a:pt x="14607277" y="4248160"/>
                </a:cubicBezTo>
                <a:cubicBezTo>
                  <a:pt x="14468962" y="4232295"/>
                  <a:pt x="14091299" y="4292710"/>
                  <a:pt x="13701407" y="4248160"/>
                </a:cubicBezTo>
                <a:cubicBezTo>
                  <a:pt x="13311515" y="4203611"/>
                  <a:pt x="13559974" y="4248877"/>
                  <a:pt x="13438635" y="4248160"/>
                </a:cubicBezTo>
                <a:cubicBezTo>
                  <a:pt x="13317296" y="4247443"/>
                  <a:pt x="12588593" y="4201781"/>
                  <a:pt x="12318398" y="4248160"/>
                </a:cubicBezTo>
                <a:cubicBezTo>
                  <a:pt x="12048203" y="4294539"/>
                  <a:pt x="11977523" y="4262873"/>
                  <a:pt x="11841260" y="4248160"/>
                </a:cubicBezTo>
                <a:cubicBezTo>
                  <a:pt x="11704997" y="4233447"/>
                  <a:pt x="11489172" y="4253074"/>
                  <a:pt x="11149756" y="4248160"/>
                </a:cubicBezTo>
                <a:cubicBezTo>
                  <a:pt x="10810340" y="4243246"/>
                  <a:pt x="10379848" y="4203106"/>
                  <a:pt x="10029519" y="4248160"/>
                </a:cubicBezTo>
                <a:cubicBezTo>
                  <a:pt x="9679190" y="4293214"/>
                  <a:pt x="9542617" y="4246119"/>
                  <a:pt x="9338015" y="4248160"/>
                </a:cubicBezTo>
                <a:cubicBezTo>
                  <a:pt x="9133413" y="4250201"/>
                  <a:pt x="8542073" y="4278495"/>
                  <a:pt x="8217778" y="4248160"/>
                </a:cubicBezTo>
                <a:cubicBezTo>
                  <a:pt x="7893483" y="4217825"/>
                  <a:pt x="7612664" y="4209467"/>
                  <a:pt x="7097541" y="4248160"/>
                </a:cubicBezTo>
                <a:cubicBezTo>
                  <a:pt x="6582418" y="4286853"/>
                  <a:pt x="6303639" y="4277192"/>
                  <a:pt x="5977304" y="4248160"/>
                </a:cubicBezTo>
                <a:cubicBezTo>
                  <a:pt x="5650969" y="4219128"/>
                  <a:pt x="5772204" y="4258593"/>
                  <a:pt x="5714532" y="4248160"/>
                </a:cubicBezTo>
                <a:cubicBezTo>
                  <a:pt x="5656860" y="4237727"/>
                  <a:pt x="5105933" y="4211879"/>
                  <a:pt x="4594295" y="4248160"/>
                </a:cubicBezTo>
                <a:cubicBezTo>
                  <a:pt x="4082657" y="4284441"/>
                  <a:pt x="4421222" y="4247745"/>
                  <a:pt x="4331523" y="4248160"/>
                </a:cubicBezTo>
                <a:cubicBezTo>
                  <a:pt x="4241824" y="4248575"/>
                  <a:pt x="3842027" y="4241312"/>
                  <a:pt x="3425653" y="4248160"/>
                </a:cubicBezTo>
                <a:cubicBezTo>
                  <a:pt x="3009279" y="4255009"/>
                  <a:pt x="3401208" y="4246404"/>
                  <a:pt x="3377248" y="4248160"/>
                </a:cubicBezTo>
                <a:cubicBezTo>
                  <a:pt x="3353289" y="4249916"/>
                  <a:pt x="3007381" y="4230533"/>
                  <a:pt x="2900110" y="4248160"/>
                </a:cubicBezTo>
                <a:cubicBezTo>
                  <a:pt x="2792839" y="4265787"/>
                  <a:pt x="2861747" y="4249414"/>
                  <a:pt x="2851704" y="4248160"/>
                </a:cubicBezTo>
                <a:cubicBezTo>
                  <a:pt x="2841661" y="4246906"/>
                  <a:pt x="2484930" y="4232009"/>
                  <a:pt x="2374566" y="4248160"/>
                </a:cubicBezTo>
                <a:cubicBezTo>
                  <a:pt x="2264202" y="4264311"/>
                  <a:pt x="1442256" y="4223729"/>
                  <a:pt x="708041" y="4248160"/>
                </a:cubicBezTo>
                <a:cubicBezTo>
                  <a:pt x="330418" y="4243870"/>
                  <a:pt x="-62114" y="3918328"/>
                  <a:pt x="0" y="3540119"/>
                </a:cubicBezTo>
                <a:cubicBezTo>
                  <a:pt x="-1075" y="3319318"/>
                  <a:pt x="-24124" y="3250706"/>
                  <a:pt x="0" y="3030345"/>
                </a:cubicBezTo>
                <a:cubicBezTo>
                  <a:pt x="24124" y="2809984"/>
                  <a:pt x="-24581" y="2673670"/>
                  <a:pt x="0" y="2492250"/>
                </a:cubicBezTo>
                <a:cubicBezTo>
                  <a:pt x="24581" y="2310831"/>
                  <a:pt x="15339" y="2032792"/>
                  <a:pt x="0" y="1897514"/>
                </a:cubicBezTo>
                <a:cubicBezTo>
                  <a:pt x="-15339" y="1762236"/>
                  <a:pt x="18053" y="1562693"/>
                  <a:pt x="0" y="1359419"/>
                </a:cubicBezTo>
                <a:cubicBezTo>
                  <a:pt x="-18053" y="1156145"/>
                  <a:pt x="9630" y="862149"/>
                  <a:pt x="0" y="708041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523971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E338AD6-A38A-6ABD-9AA4-20B23504D506}"/>
              </a:ext>
            </a:extLst>
          </p:cNvPr>
          <p:cNvSpPr/>
          <p:nvPr/>
        </p:nvSpPr>
        <p:spPr>
          <a:xfrm>
            <a:off x="8400247" y="9511609"/>
            <a:ext cx="5735455" cy="1264648"/>
          </a:xfrm>
          <a:prstGeom prst="roundRect">
            <a:avLst/>
          </a:prstGeom>
          <a:solidFill>
            <a:srgbClr val="97D077"/>
          </a:solidFill>
          <a:ln>
            <a:solidFill>
              <a:srgbClr val="EFF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2EF45B8-D31C-090C-663F-1F3D9B55B27C}"/>
              </a:ext>
            </a:extLst>
          </p:cNvPr>
          <p:cNvSpPr/>
          <p:nvPr/>
        </p:nvSpPr>
        <p:spPr>
          <a:xfrm>
            <a:off x="8711955" y="9805504"/>
            <a:ext cx="5735455" cy="1264648"/>
          </a:xfrm>
          <a:prstGeom prst="roundRect">
            <a:avLst/>
          </a:prstGeom>
          <a:solidFill>
            <a:srgbClr val="97D077"/>
          </a:solidFill>
          <a:ln>
            <a:solidFill>
              <a:srgbClr val="EFF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69E3DEE-2388-7043-A19B-A1166E0ED1CB}"/>
              </a:ext>
            </a:extLst>
          </p:cNvPr>
          <p:cNvSpPr/>
          <p:nvPr/>
        </p:nvSpPr>
        <p:spPr>
          <a:xfrm>
            <a:off x="9005850" y="10117210"/>
            <a:ext cx="5735455" cy="1264648"/>
          </a:xfrm>
          <a:prstGeom prst="roundRect">
            <a:avLst/>
          </a:prstGeom>
          <a:solidFill>
            <a:srgbClr val="97D077"/>
          </a:solidFill>
          <a:ln>
            <a:solidFill>
              <a:srgbClr val="EFF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717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XLM-R</a:t>
            </a:r>
            <a:endParaRPr lang="zh-CN" altLang="en-US" sz="3717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C42494-6502-3CF4-F132-F80DB3F11589}"/>
              </a:ext>
            </a:extLst>
          </p:cNvPr>
          <p:cNvSpPr txBox="1"/>
          <p:nvPr/>
        </p:nvSpPr>
        <p:spPr>
          <a:xfrm>
            <a:off x="8952410" y="11691590"/>
            <a:ext cx="5735455" cy="855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957" dirty="0">
                <a:latin typeface="Cambria" panose="02040503050406030204" pitchFamily="18" charset="0"/>
                <a:ea typeface="Cambria" panose="02040503050406030204" pitchFamily="18" charset="0"/>
              </a:rPr>
              <a:t>Pre-trained Models</a:t>
            </a:r>
            <a:endParaRPr lang="zh-CN" altLang="en-US" sz="4957" dirty="0">
              <a:latin typeface="Cambria" panose="020405030504060302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044C0C4-AE1E-9109-47A3-EF18981D6089}"/>
              </a:ext>
            </a:extLst>
          </p:cNvPr>
          <p:cNvSpPr/>
          <p:nvPr/>
        </p:nvSpPr>
        <p:spPr>
          <a:xfrm>
            <a:off x="15326147" y="9511609"/>
            <a:ext cx="5735455" cy="1264648"/>
          </a:xfrm>
          <a:prstGeom prst="roundRect">
            <a:avLst/>
          </a:prstGeom>
          <a:solidFill>
            <a:srgbClr val="FFCCCC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21DA57D-4D47-54CD-5E5D-27451AC7A9A4}"/>
              </a:ext>
            </a:extLst>
          </p:cNvPr>
          <p:cNvSpPr/>
          <p:nvPr/>
        </p:nvSpPr>
        <p:spPr>
          <a:xfrm>
            <a:off x="15637855" y="9805504"/>
            <a:ext cx="5735455" cy="1264648"/>
          </a:xfrm>
          <a:prstGeom prst="roundRect">
            <a:avLst/>
          </a:prstGeom>
          <a:solidFill>
            <a:srgbClr val="FFCCCC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89731F9-F075-C0F4-BE9D-C063CD96BC19}"/>
              </a:ext>
            </a:extLst>
          </p:cNvPr>
          <p:cNvSpPr/>
          <p:nvPr/>
        </p:nvSpPr>
        <p:spPr>
          <a:xfrm>
            <a:off x="15931750" y="10117210"/>
            <a:ext cx="5735455" cy="1264648"/>
          </a:xfrm>
          <a:prstGeom prst="roundRect">
            <a:avLst/>
          </a:prstGeom>
          <a:solidFill>
            <a:srgbClr val="FFCCCC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717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BGE</a:t>
            </a:r>
            <a:endParaRPr lang="zh-CN" altLang="en-US" sz="3717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4374FD-1751-52C0-1089-3CEB9D58C200}"/>
              </a:ext>
            </a:extLst>
          </p:cNvPr>
          <p:cNvSpPr txBox="1"/>
          <p:nvPr/>
        </p:nvSpPr>
        <p:spPr>
          <a:xfrm>
            <a:off x="15931750" y="11691592"/>
            <a:ext cx="5735455" cy="855171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altLang="zh-CN" sz="4957" dirty="0">
                <a:latin typeface="Cambria" panose="02040503050406030204" pitchFamily="18" charset="0"/>
                <a:ea typeface="Cambria" panose="02040503050406030204" pitchFamily="18" charset="0"/>
              </a:rPr>
              <a:t>  Embedding Models</a:t>
            </a:r>
            <a:endParaRPr lang="zh-CN" altLang="en-US" sz="4957" dirty="0">
              <a:latin typeface="Cambria" panose="020405030504060302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FDF3EE6-B2D0-5F83-581E-0EFF98A88E75}"/>
              </a:ext>
            </a:extLst>
          </p:cNvPr>
          <p:cNvSpPr/>
          <p:nvPr/>
        </p:nvSpPr>
        <p:spPr>
          <a:xfrm>
            <a:off x="22364098" y="9431439"/>
            <a:ext cx="6015986" cy="2012761"/>
          </a:xfrm>
          <a:prstGeom prst="roundRect">
            <a:avLst/>
          </a:prstGeom>
          <a:solidFill>
            <a:srgbClr val="CCE5FF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717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SimCSE</a:t>
            </a:r>
            <a:r>
              <a:rPr lang="en-US" altLang="zh-CN" sz="3717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Fine-tuned models</a:t>
            </a:r>
            <a:endParaRPr lang="zh-CN" altLang="en-US" sz="3717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A87BD9-0565-BE62-70BC-41BED1FEA704}"/>
              </a:ext>
            </a:extLst>
          </p:cNvPr>
          <p:cNvSpPr txBox="1"/>
          <p:nvPr/>
        </p:nvSpPr>
        <p:spPr>
          <a:xfrm>
            <a:off x="22615685" y="11691592"/>
            <a:ext cx="5735455" cy="855171"/>
          </a:xfrm>
          <a:prstGeom prst="rect">
            <a:avLst/>
          </a:prstGeom>
          <a:solidFill>
            <a:srgbClr val="CCE5FF"/>
          </a:solidFill>
        </p:spPr>
        <p:txBody>
          <a:bodyPr wrap="square" rtlCol="0">
            <a:spAutoFit/>
          </a:bodyPr>
          <a:lstStyle/>
          <a:p>
            <a:r>
              <a:rPr lang="en-US" altLang="zh-CN" sz="4957" dirty="0">
                <a:latin typeface="Cambria" panose="02040503050406030204" pitchFamily="18" charset="0"/>
                <a:ea typeface="Cambria" panose="02040503050406030204" pitchFamily="18" charset="0"/>
              </a:rPr>
              <a:t>  Fine-tuned Models</a:t>
            </a:r>
            <a:endParaRPr lang="zh-CN" altLang="en-US" sz="4957" dirty="0">
              <a:latin typeface="Cambria" panose="02040503050406030204" pitchFamily="18" charset="0"/>
            </a:endParaRPr>
          </a:p>
        </p:txBody>
      </p:sp>
      <p:sp>
        <p:nvSpPr>
          <p:cNvPr id="21" name="箭头: 上 20">
            <a:extLst>
              <a:ext uri="{FF2B5EF4-FFF2-40B4-BE49-F238E27FC236}">
                <a16:creationId xmlns:a16="http://schemas.microsoft.com/office/drawing/2014/main" id="{2A4CF6CA-8875-95FA-3039-B78639677103}"/>
              </a:ext>
            </a:extLst>
          </p:cNvPr>
          <p:cNvSpPr/>
          <p:nvPr/>
        </p:nvSpPr>
        <p:spPr>
          <a:xfrm>
            <a:off x="18064726" y="7685876"/>
            <a:ext cx="1113256" cy="935144"/>
          </a:xfrm>
          <a:prstGeom prst="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6281385-B681-2952-99A0-3A9147E148AD}"/>
              </a:ext>
            </a:extLst>
          </p:cNvPr>
          <p:cNvSpPr/>
          <p:nvPr/>
        </p:nvSpPr>
        <p:spPr>
          <a:xfrm>
            <a:off x="16314696" y="5949194"/>
            <a:ext cx="4613309" cy="162091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BERTScore</a:t>
            </a:r>
            <a:endParaRPr lang="zh-CN" altLang="en-US" sz="4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39EAAD1-6F6D-829C-77C6-E105FE0AE4B0}"/>
              </a:ext>
            </a:extLst>
          </p:cNvPr>
          <p:cNvSpPr/>
          <p:nvPr/>
        </p:nvSpPr>
        <p:spPr>
          <a:xfrm>
            <a:off x="9706477" y="6007098"/>
            <a:ext cx="4613309" cy="162091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Human judgements</a:t>
            </a:r>
            <a:endParaRPr lang="zh-CN" altLang="en-US" sz="4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4982973C-EF77-4659-50E5-2AE73A4828C1}"/>
              </a:ext>
            </a:extLst>
          </p:cNvPr>
          <p:cNvSpPr/>
          <p:nvPr/>
        </p:nvSpPr>
        <p:spPr>
          <a:xfrm>
            <a:off x="14613695" y="6536996"/>
            <a:ext cx="1273563" cy="650167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DB57DD-756A-27BB-3AC6-4C1B14818B8D}"/>
              </a:ext>
            </a:extLst>
          </p:cNvPr>
          <p:cNvSpPr txBox="1"/>
          <p:nvPr/>
        </p:nvSpPr>
        <p:spPr>
          <a:xfrm>
            <a:off x="14064477" y="7355555"/>
            <a:ext cx="347335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399" dirty="0">
                <a:latin typeface="Cambria" panose="02040503050406030204" pitchFamily="18" charset="0"/>
                <a:ea typeface="Cambria" panose="02040503050406030204" pitchFamily="18" charset="0"/>
              </a:rPr>
              <a:t>Evaluation</a:t>
            </a:r>
            <a:endParaRPr lang="zh-CN" altLang="en-US" sz="4399" dirty="0">
              <a:latin typeface="Cambria" panose="020405030504060302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0AD0843-AC81-BCA0-600D-C2E376DA8024}"/>
              </a:ext>
            </a:extLst>
          </p:cNvPr>
          <p:cNvSpPr/>
          <p:nvPr/>
        </p:nvSpPr>
        <p:spPr>
          <a:xfrm>
            <a:off x="31599591" y="7498832"/>
            <a:ext cx="6997880" cy="7659139"/>
          </a:xfrm>
          <a:prstGeom prst="roundRect">
            <a:avLst/>
          </a:prstGeom>
          <a:solidFill>
            <a:srgbClr val="CCE5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7" dirty="0">
              <a:latin typeface="Cambria" panose="020405030504060302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F2670EE-5C5F-1EB0-B865-DCA0E7413AC4}"/>
              </a:ext>
            </a:extLst>
          </p:cNvPr>
          <p:cNvSpPr/>
          <p:nvPr/>
        </p:nvSpPr>
        <p:spPr>
          <a:xfrm>
            <a:off x="32487961" y="13323341"/>
            <a:ext cx="5503894" cy="1246830"/>
          </a:xfrm>
          <a:custGeom>
            <a:avLst/>
            <a:gdLst>
              <a:gd name="connsiteX0" fmla="*/ 0 w 5503894"/>
              <a:gd name="connsiteY0" fmla="*/ 207809 h 1246830"/>
              <a:gd name="connsiteX1" fmla="*/ 207809 w 5503894"/>
              <a:gd name="connsiteY1" fmla="*/ 0 h 1246830"/>
              <a:gd name="connsiteX2" fmla="*/ 843844 w 5503894"/>
              <a:gd name="connsiteY2" fmla="*/ 0 h 1246830"/>
              <a:gd name="connsiteX3" fmla="*/ 1581644 w 5503894"/>
              <a:gd name="connsiteY3" fmla="*/ 0 h 1246830"/>
              <a:gd name="connsiteX4" fmla="*/ 2319444 w 5503894"/>
              <a:gd name="connsiteY4" fmla="*/ 0 h 1246830"/>
              <a:gd name="connsiteX5" fmla="*/ 2853713 w 5503894"/>
              <a:gd name="connsiteY5" fmla="*/ 0 h 1246830"/>
              <a:gd name="connsiteX6" fmla="*/ 3337099 w 5503894"/>
              <a:gd name="connsiteY6" fmla="*/ 0 h 1246830"/>
              <a:gd name="connsiteX7" fmla="*/ 3871368 w 5503894"/>
              <a:gd name="connsiteY7" fmla="*/ 0 h 1246830"/>
              <a:gd name="connsiteX8" fmla="*/ 4558285 w 5503894"/>
              <a:gd name="connsiteY8" fmla="*/ 0 h 1246830"/>
              <a:gd name="connsiteX9" fmla="*/ 5296085 w 5503894"/>
              <a:gd name="connsiteY9" fmla="*/ 0 h 1246830"/>
              <a:gd name="connsiteX10" fmla="*/ 5503894 w 5503894"/>
              <a:gd name="connsiteY10" fmla="*/ 207809 h 1246830"/>
              <a:gd name="connsiteX11" fmla="*/ 5503894 w 5503894"/>
              <a:gd name="connsiteY11" fmla="*/ 615103 h 1246830"/>
              <a:gd name="connsiteX12" fmla="*/ 5503894 w 5503894"/>
              <a:gd name="connsiteY12" fmla="*/ 1039021 h 1246830"/>
              <a:gd name="connsiteX13" fmla="*/ 5296085 w 5503894"/>
              <a:gd name="connsiteY13" fmla="*/ 1246830 h 1246830"/>
              <a:gd name="connsiteX14" fmla="*/ 4761816 w 5503894"/>
              <a:gd name="connsiteY14" fmla="*/ 1246830 h 1246830"/>
              <a:gd name="connsiteX15" fmla="*/ 4024016 w 5503894"/>
              <a:gd name="connsiteY15" fmla="*/ 1246830 h 1246830"/>
              <a:gd name="connsiteX16" fmla="*/ 3337099 w 5503894"/>
              <a:gd name="connsiteY16" fmla="*/ 1246830 h 1246830"/>
              <a:gd name="connsiteX17" fmla="*/ 2701064 w 5503894"/>
              <a:gd name="connsiteY17" fmla="*/ 1246830 h 1246830"/>
              <a:gd name="connsiteX18" fmla="*/ 2217678 w 5503894"/>
              <a:gd name="connsiteY18" fmla="*/ 1246830 h 1246830"/>
              <a:gd name="connsiteX19" fmla="*/ 1581644 w 5503894"/>
              <a:gd name="connsiteY19" fmla="*/ 1246830 h 1246830"/>
              <a:gd name="connsiteX20" fmla="*/ 843844 w 5503894"/>
              <a:gd name="connsiteY20" fmla="*/ 1246830 h 1246830"/>
              <a:gd name="connsiteX21" fmla="*/ 207809 w 5503894"/>
              <a:gd name="connsiteY21" fmla="*/ 1246830 h 1246830"/>
              <a:gd name="connsiteX22" fmla="*/ 0 w 5503894"/>
              <a:gd name="connsiteY22" fmla="*/ 1039021 h 1246830"/>
              <a:gd name="connsiteX23" fmla="*/ 0 w 5503894"/>
              <a:gd name="connsiteY23" fmla="*/ 623415 h 1246830"/>
              <a:gd name="connsiteX24" fmla="*/ 0 w 5503894"/>
              <a:gd name="connsiteY24" fmla="*/ 207809 h 124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503894" h="1246830" extrusionOk="0">
                <a:moveTo>
                  <a:pt x="0" y="207809"/>
                </a:moveTo>
                <a:cubicBezTo>
                  <a:pt x="-7084" y="105468"/>
                  <a:pt x="78907" y="-5836"/>
                  <a:pt x="207809" y="0"/>
                </a:cubicBezTo>
                <a:cubicBezTo>
                  <a:pt x="378048" y="18926"/>
                  <a:pt x="713896" y="-22195"/>
                  <a:pt x="843844" y="0"/>
                </a:cubicBezTo>
                <a:cubicBezTo>
                  <a:pt x="973792" y="22195"/>
                  <a:pt x="1316235" y="-501"/>
                  <a:pt x="1581644" y="0"/>
                </a:cubicBezTo>
                <a:cubicBezTo>
                  <a:pt x="1847053" y="501"/>
                  <a:pt x="2057093" y="-34317"/>
                  <a:pt x="2319444" y="0"/>
                </a:cubicBezTo>
                <a:cubicBezTo>
                  <a:pt x="2581795" y="34317"/>
                  <a:pt x="2719666" y="25473"/>
                  <a:pt x="2853713" y="0"/>
                </a:cubicBezTo>
                <a:cubicBezTo>
                  <a:pt x="2987760" y="-25473"/>
                  <a:pt x="3118339" y="-19951"/>
                  <a:pt x="3337099" y="0"/>
                </a:cubicBezTo>
                <a:cubicBezTo>
                  <a:pt x="3555859" y="19951"/>
                  <a:pt x="3727337" y="-1778"/>
                  <a:pt x="3871368" y="0"/>
                </a:cubicBezTo>
                <a:cubicBezTo>
                  <a:pt x="4015399" y="1778"/>
                  <a:pt x="4276758" y="787"/>
                  <a:pt x="4558285" y="0"/>
                </a:cubicBezTo>
                <a:cubicBezTo>
                  <a:pt x="4839812" y="-787"/>
                  <a:pt x="4964736" y="30858"/>
                  <a:pt x="5296085" y="0"/>
                </a:cubicBezTo>
                <a:cubicBezTo>
                  <a:pt x="5424113" y="-17972"/>
                  <a:pt x="5500061" y="110567"/>
                  <a:pt x="5503894" y="207809"/>
                </a:cubicBezTo>
                <a:cubicBezTo>
                  <a:pt x="5523661" y="404185"/>
                  <a:pt x="5509647" y="412849"/>
                  <a:pt x="5503894" y="615103"/>
                </a:cubicBezTo>
                <a:cubicBezTo>
                  <a:pt x="5498141" y="817357"/>
                  <a:pt x="5496806" y="853728"/>
                  <a:pt x="5503894" y="1039021"/>
                </a:cubicBezTo>
                <a:cubicBezTo>
                  <a:pt x="5531575" y="1146966"/>
                  <a:pt x="5402058" y="1266857"/>
                  <a:pt x="5296085" y="1246830"/>
                </a:cubicBezTo>
                <a:cubicBezTo>
                  <a:pt x="5144896" y="1251908"/>
                  <a:pt x="4918478" y="1228140"/>
                  <a:pt x="4761816" y="1246830"/>
                </a:cubicBezTo>
                <a:cubicBezTo>
                  <a:pt x="4605154" y="1265520"/>
                  <a:pt x="4246558" y="1228117"/>
                  <a:pt x="4024016" y="1246830"/>
                </a:cubicBezTo>
                <a:cubicBezTo>
                  <a:pt x="3801474" y="1265543"/>
                  <a:pt x="3492217" y="1249856"/>
                  <a:pt x="3337099" y="1246830"/>
                </a:cubicBezTo>
                <a:cubicBezTo>
                  <a:pt x="3181981" y="1243804"/>
                  <a:pt x="2840684" y="1234765"/>
                  <a:pt x="2701064" y="1246830"/>
                </a:cubicBezTo>
                <a:cubicBezTo>
                  <a:pt x="2561444" y="1258895"/>
                  <a:pt x="2327392" y="1231647"/>
                  <a:pt x="2217678" y="1246830"/>
                </a:cubicBezTo>
                <a:cubicBezTo>
                  <a:pt x="2107964" y="1262013"/>
                  <a:pt x="1778069" y="1254862"/>
                  <a:pt x="1581644" y="1246830"/>
                </a:cubicBezTo>
                <a:cubicBezTo>
                  <a:pt x="1385219" y="1238798"/>
                  <a:pt x="1198937" y="1235425"/>
                  <a:pt x="843844" y="1246830"/>
                </a:cubicBezTo>
                <a:cubicBezTo>
                  <a:pt x="488751" y="1258235"/>
                  <a:pt x="427680" y="1254891"/>
                  <a:pt x="207809" y="1246830"/>
                </a:cubicBezTo>
                <a:cubicBezTo>
                  <a:pt x="111263" y="1232730"/>
                  <a:pt x="-1109" y="1157843"/>
                  <a:pt x="0" y="1039021"/>
                </a:cubicBezTo>
                <a:cubicBezTo>
                  <a:pt x="2480" y="844673"/>
                  <a:pt x="-3854" y="710678"/>
                  <a:pt x="0" y="623415"/>
                </a:cubicBezTo>
                <a:cubicBezTo>
                  <a:pt x="3854" y="536152"/>
                  <a:pt x="-16963" y="329523"/>
                  <a:pt x="0" y="20780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717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Models</a:t>
            </a:r>
          </a:p>
          <a:p>
            <a:pPr algn="ctr"/>
            <a:r>
              <a:rPr lang="en-US" altLang="zh-CN" sz="3717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(XLM-R</a:t>
            </a:r>
            <a:r>
              <a:rPr lang="zh-CN" altLang="en-US" sz="3717" dirty="0">
                <a:solidFill>
                  <a:schemeClr val="tx1"/>
                </a:solidFill>
                <a:latin typeface="Cambria" panose="02040503050406030204" pitchFamily="18" charset="0"/>
              </a:rPr>
              <a:t>、</a:t>
            </a:r>
            <a:r>
              <a:rPr lang="en-US" altLang="zh-CN" sz="3717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mBERT</a:t>
            </a:r>
            <a:r>
              <a:rPr lang="en-US" altLang="zh-CN" sz="3717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…)</a:t>
            </a:r>
            <a:endParaRPr lang="zh-CN" altLang="en-US" sz="3717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03321C3-D79C-A3FF-3A99-B9CC4F22ABEB}"/>
              </a:ext>
            </a:extLst>
          </p:cNvPr>
          <p:cNvSpPr/>
          <p:nvPr/>
        </p:nvSpPr>
        <p:spPr>
          <a:xfrm>
            <a:off x="33826634" y="10972170"/>
            <a:ext cx="2777558" cy="1514009"/>
          </a:xfrm>
          <a:custGeom>
            <a:avLst/>
            <a:gdLst>
              <a:gd name="connsiteX0" fmla="*/ 0 w 2777558"/>
              <a:gd name="connsiteY0" fmla="*/ 252340 h 1514009"/>
              <a:gd name="connsiteX1" fmla="*/ 252340 w 2777558"/>
              <a:gd name="connsiteY1" fmla="*/ 0 h 1514009"/>
              <a:gd name="connsiteX2" fmla="*/ 2525218 w 2777558"/>
              <a:gd name="connsiteY2" fmla="*/ 0 h 1514009"/>
              <a:gd name="connsiteX3" fmla="*/ 2777558 w 2777558"/>
              <a:gd name="connsiteY3" fmla="*/ 252340 h 1514009"/>
              <a:gd name="connsiteX4" fmla="*/ 2777558 w 2777558"/>
              <a:gd name="connsiteY4" fmla="*/ 1261669 h 1514009"/>
              <a:gd name="connsiteX5" fmla="*/ 2525218 w 2777558"/>
              <a:gd name="connsiteY5" fmla="*/ 1514009 h 1514009"/>
              <a:gd name="connsiteX6" fmla="*/ 252340 w 2777558"/>
              <a:gd name="connsiteY6" fmla="*/ 1514009 h 1514009"/>
              <a:gd name="connsiteX7" fmla="*/ 0 w 2777558"/>
              <a:gd name="connsiteY7" fmla="*/ 1261669 h 1514009"/>
              <a:gd name="connsiteX8" fmla="*/ 0 w 2777558"/>
              <a:gd name="connsiteY8" fmla="*/ 252340 h 151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7558" h="1514009" fill="none" extrusionOk="0">
                <a:moveTo>
                  <a:pt x="0" y="252340"/>
                </a:moveTo>
                <a:cubicBezTo>
                  <a:pt x="-1034" y="137288"/>
                  <a:pt x="112706" y="12398"/>
                  <a:pt x="252340" y="0"/>
                </a:cubicBezTo>
                <a:cubicBezTo>
                  <a:pt x="939442" y="-75983"/>
                  <a:pt x="1489249" y="120184"/>
                  <a:pt x="2525218" y="0"/>
                </a:cubicBezTo>
                <a:cubicBezTo>
                  <a:pt x="2679872" y="-10199"/>
                  <a:pt x="2770132" y="95667"/>
                  <a:pt x="2777558" y="252340"/>
                </a:cubicBezTo>
                <a:cubicBezTo>
                  <a:pt x="2842972" y="639447"/>
                  <a:pt x="2758999" y="937289"/>
                  <a:pt x="2777558" y="1261669"/>
                </a:cubicBezTo>
                <a:cubicBezTo>
                  <a:pt x="2767613" y="1392550"/>
                  <a:pt x="2674540" y="1492933"/>
                  <a:pt x="2525218" y="1514009"/>
                </a:cubicBezTo>
                <a:cubicBezTo>
                  <a:pt x="2042106" y="1514008"/>
                  <a:pt x="1267738" y="1476487"/>
                  <a:pt x="252340" y="1514009"/>
                </a:cubicBezTo>
                <a:cubicBezTo>
                  <a:pt x="118659" y="1526684"/>
                  <a:pt x="-20489" y="1391559"/>
                  <a:pt x="0" y="1261669"/>
                </a:cubicBezTo>
                <a:cubicBezTo>
                  <a:pt x="-89467" y="1030825"/>
                  <a:pt x="-4651" y="687254"/>
                  <a:pt x="0" y="252340"/>
                </a:cubicBezTo>
                <a:close/>
              </a:path>
              <a:path w="2777558" h="1514009" stroke="0" extrusionOk="0">
                <a:moveTo>
                  <a:pt x="0" y="252340"/>
                </a:moveTo>
                <a:cubicBezTo>
                  <a:pt x="3227" y="109901"/>
                  <a:pt x="137780" y="1135"/>
                  <a:pt x="252340" y="0"/>
                </a:cubicBezTo>
                <a:cubicBezTo>
                  <a:pt x="595281" y="-83679"/>
                  <a:pt x="2153230" y="-71366"/>
                  <a:pt x="2525218" y="0"/>
                </a:cubicBezTo>
                <a:cubicBezTo>
                  <a:pt x="2651152" y="7706"/>
                  <a:pt x="2778315" y="116325"/>
                  <a:pt x="2777558" y="252340"/>
                </a:cubicBezTo>
                <a:cubicBezTo>
                  <a:pt x="2714722" y="525543"/>
                  <a:pt x="2729638" y="1119820"/>
                  <a:pt x="2777558" y="1261669"/>
                </a:cubicBezTo>
                <a:cubicBezTo>
                  <a:pt x="2803183" y="1390228"/>
                  <a:pt x="2663132" y="1509718"/>
                  <a:pt x="2525218" y="1514009"/>
                </a:cubicBezTo>
                <a:cubicBezTo>
                  <a:pt x="1912201" y="1667757"/>
                  <a:pt x="633546" y="1602840"/>
                  <a:pt x="252340" y="1514009"/>
                </a:cubicBezTo>
                <a:cubicBezTo>
                  <a:pt x="95179" y="1518094"/>
                  <a:pt x="5097" y="1406457"/>
                  <a:pt x="0" y="1261669"/>
                </a:cubicBezTo>
                <a:cubicBezTo>
                  <a:pt x="-14289" y="979313"/>
                  <a:pt x="13198" y="356599"/>
                  <a:pt x="0" y="2523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7499837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717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SimCSE</a:t>
            </a:r>
            <a:endParaRPr lang="zh-CN" altLang="en-US" sz="3717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86C6EBE-FBC1-593B-D44F-F03A7C8C51BB}"/>
              </a:ext>
            </a:extLst>
          </p:cNvPr>
          <p:cNvSpPr/>
          <p:nvPr/>
        </p:nvSpPr>
        <p:spPr>
          <a:xfrm>
            <a:off x="37252664" y="10402189"/>
            <a:ext cx="2520386" cy="15140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3733EF3-F4DD-B35F-6FB4-F9E0082D395C}"/>
              </a:ext>
            </a:extLst>
          </p:cNvPr>
          <p:cNvSpPr/>
          <p:nvPr/>
        </p:nvSpPr>
        <p:spPr>
          <a:xfrm>
            <a:off x="37510936" y="10642648"/>
            <a:ext cx="2520386" cy="15140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4017EE-C10E-B7F8-14B7-794595BF3194}"/>
              </a:ext>
            </a:extLst>
          </p:cNvPr>
          <p:cNvSpPr/>
          <p:nvPr/>
        </p:nvSpPr>
        <p:spPr>
          <a:xfrm>
            <a:off x="37733582" y="10972167"/>
            <a:ext cx="2520386" cy="15140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408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Bilingual Parallel Data</a:t>
            </a:r>
            <a:endParaRPr lang="zh-CN" altLang="en-US" sz="3408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67B0F60-F4C9-17E2-AEC9-04E66089C25A}"/>
              </a:ext>
            </a:extLst>
          </p:cNvPr>
          <p:cNvCxnSpPr>
            <a:cxnSpLocks/>
          </p:cNvCxnSpPr>
          <p:nvPr/>
        </p:nvCxnSpPr>
        <p:spPr>
          <a:xfrm flipV="1">
            <a:off x="35239907" y="12503999"/>
            <a:ext cx="0" cy="819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409EAA1-8E16-3A17-D897-38A22D9E58A6}"/>
              </a:ext>
            </a:extLst>
          </p:cNvPr>
          <p:cNvCxnSpPr>
            <a:cxnSpLocks/>
          </p:cNvCxnSpPr>
          <p:nvPr/>
        </p:nvCxnSpPr>
        <p:spPr>
          <a:xfrm rot="360000" flipH="1">
            <a:off x="36604189" y="11622307"/>
            <a:ext cx="1129384" cy="106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9552D73-FA4E-5F82-745E-07B259BB9312}"/>
              </a:ext>
            </a:extLst>
          </p:cNvPr>
          <p:cNvCxnSpPr>
            <a:cxnSpLocks/>
          </p:cNvCxnSpPr>
          <p:nvPr/>
        </p:nvCxnSpPr>
        <p:spPr>
          <a:xfrm flipV="1">
            <a:off x="35150846" y="10072677"/>
            <a:ext cx="0" cy="819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CEF6DAE-1C9B-1C09-C479-712D4E22CEEB}"/>
              </a:ext>
            </a:extLst>
          </p:cNvPr>
          <p:cNvSpPr/>
          <p:nvPr/>
        </p:nvSpPr>
        <p:spPr>
          <a:xfrm>
            <a:off x="32211042" y="8617396"/>
            <a:ext cx="5826163" cy="1514009"/>
          </a:xfrm>
          <a:custGeom>
            <a:avLst/>
            <a:gdLst>
              <a:gd name="connsiteX0" fmla="*/ 0 w 5826163"/>
              <a:gd name="connsiteY0" fmla="*/ 252340 h 1514009"/>
              <a:gd name="connsiteX1" fmla="*/ 252340 w 5826163"/>
              <a:gd name="connsiteY1" fmla="*/ 0 h 1514009"/>
              <a:gd name="connsiteX2" fmla="*/ 5573823 w 5826163"/>
              <a:gd name="connsiteY2" fmla="*/ 0 h 1514009"/>
              <a:gd name="connsiteX3" fmla="*/ 5826163 w 5826163"/>
              <a:gd name="connsiteY3" fmla="*/ 252340 h 1514009"/>
              <a:gd name="connsiteX4" fmla="*/ 5826163 w 5826163"/>
              <a:gd name="connsiteY4" fmla="*/ 1261669 h 1514009"/>
              <a:gd name="connsiteX5" fmla="*/ 5573823 w 5826163"/>
              <a:gd name="connsiteY5" fmla="*/ 1514009 h 1514009"/>
              <a:gd name="connsiteX6" fmla="*/ 252340 w 5826163"/>
              <a:gd name="connsiteY6" fmla="*/ 1514009 h 1514009"/>
              <a:gd name="connsiteX7" fmla="*/ 0 w 5826163"/>
              <a:gd name="connsiteY7" fmla="*/ 1261669 h 1514009"/>
              <a:gd name="connsiteX8" fmla="*/ 0 w 5826163"/>
              <a:gd name="connsiteY8" fmla="*/ 252340 h 151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6163" h="1514009" fill="none" extrusionOk="0">
                <a:moveTo>
                  <a:pt x="0" y="252340"/>
                </a:moveTo>
                <a:cubicBezTo>
                  <a:pt x="-1034" y="137288"/>
                  <a:pt x="112706" y="12398"/>
                  <a:pt x="252340" y="0"/>
                </a:cubicBezTo>
                <a:cubicBezTo>
                  <a:pt x="2394195" y="-75983"/>
                  <a:pt x="3342588" y="120184"/>
                  <a:pt x="5573823" y="0"/>
                </a:cubicBezTo>
                <a:cubicBezTo>
                  <a:pt x="5728477" y="-10199"/>
                  <a:pt x="5818737" y="95667"/>
                  <a:pt x="5826163" y="252340"/>
                </a:cubicBezTo>
                <a:cubicBezTo>
                  <a:pt x="5891577" y="639447"/>
                  <a:pt x="5807604" y="937289"/>
                  <a:pt x="5826163" y="1261669"/>
                </a:cubicBezTo>
                <a:cubicBezTo>
                  <a:pt x="5816218" y="1392550"/>
                  <a:pt x="5723145" y="1492933"/>
                  <a:pt x="5573823" y="1514009"/>
                </a:cubicBezTo>
                <a:cubicBezTo>
                  <a:pt x="4133717" y="1514008"/>
                  <a:pt x="900793" y="1476487"/>
                  <a:pt x="252340" y="1514009"/>
                </a:cubicBezTo>
                <a:cubicBezTo>
                  <a:pt x="118659" y="1526684"/>
                  <a:pt x="-20489" y="1391559"/>
                  <a:pt x="0" y="1261669"/>
                </a:cubicBezTo>
                <a:cubicBezTo>
                  <a:pt x="-89467" y="1030825"/>
                  <a:pt x="-4651" y="687254"/>
                  <a:pt x="0" y="252340"/>
                </a:cubicBezTo>
                <a:close/>
              </a:path>
              <a:path w="5826163" h="1514009" stroke="0" extrusionOk="0">
                <a:moveTo>
                  <a:pt x="0" y="252340"/>
                </a:moveTo>
                <a:cubicBezTo>
                  <a:pt x="3227" y="109901"/>
                  <a:pt x="137780" y="1135"/>
                  <a:pt x="252340" y="0"/>
                </a:cubicBezTo>
                <a:cubicBezTo>
                  <a:pt x="1358054" y="-83679"/>
                  <a:pt x="5030557" y="-71366"/>
                  <a:pt x="5573823" y="0"/>
                </a:cubicBezTo>
                <a:cubicBezTo>
                  <a:pt x="5699757" y="7706"/>
                  <a:pt x="5826920" y="116325"/>
                  <a:pt x="5826163" y="252340"/>
                </a:cubicBezTo>
                <a:cubicBezTo>
                  <a:pt x="5763327" y="525543"/>
                  <a:pt x="5778243" y="1119820"/>
                  <a:pt x="5826163" y="1261669"/>
                </a:cubicBezTo>
                <a:cubicBezTo>
                  <a:pt x="5851788" y="1390228"/>
                  <a:pt x="5711737" y="1509718"/>
                  <a:pt x="5573823" y="1514009"/>
                </a:cubicBezTo>
                <a:cubicBezTo>
                  <a:pt x="4484870" y="1667757"/>
                  <a:pt x="1055286" y="1602840"/>
                  <a:pt x="252340" y="1514009"/>
                </a:cubicBezTo>
                <a:cubicBezTo>
                  <a:pt x="95179" y="1518094"/>
                  <a:pt x="5097" y="1406457"/>
                  <a:pt x="0" y="1261669"/>
                </a:cubicBezTo>
                <a:cubicBezTo>
                  <a:pt x="-14289" y="979313"/>
                  <a:pt x="13198" y="356599"/>
                  <a:pt x="0" y="25234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7499837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717" dirty="0">
                <a:solidFill>
                  <a:schemeClr val="tx1"/>
                </a:solidFill>
                <a:latin typeface="Cambria" panose="02040503050406030204" pitchFamily="18" charset="0"/>
              </a:rPr>
              <a:t>Fine-tuned Models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1140094-A72C-AD84-DAAB-063DA137729C}"/>
              </a:ext>
            </a:extLst>
          </p:cNvPr>
          <p:cNvCxnSpPr>
            <a:cxnSpLocks/>
          </p:cNvCxnSpPr>
          <p:nvPr/>
        </p:nvCxnSpPr>
        <p:spPr>
          <a:xfrm flipV="1">
            <a:off x="28288794" y="7767437"/>
            <a:ext cx="3842891" cy="160612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7888AB5-E066-DD4D-1086-73653AC5A3BA}"/>
              </a:ext>
            </a:extLst>
          </p:cNvPr>
          <p:cNvCxnSpPr>
            <a:cxnSpLocks/>
          </p:cNvCxnSpPr>
          <p:nvPr/>
        </p:nvCxnSpPr>
        <p:spPr>
          <a:xfrm>
            <a:off x="28288792" y="11381852"/>
            <a:ext cx="3475542" cy="318831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AE550CA-3974-14E8-ECD4-AA5A51C70F7D}"/>
              </a:ext>
            </a:extLst>
          </p:cNvPr>
          <p:cNvSpPr txBox="1"/>
          <p:nvPr/>
        </p:nvSpPr>
        <p:spPr>
          <a:xfrm>
            <a:off x="9874383" y="9058338"/>
            <a:ext cx="2845443" cy="664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17" dirty="0" err="1">
                <a:latin typeface="Cambria" panose="02040503050406030204" pitchFamily="18" charset="0"/>
                <a:ea typeface="Cambria" panose="02040503050406030204" pitchFamily="18" charset="0"/>
              </a:rPr>
              <a:t>mBERT</a:t>
            </a:r>
            <a:endParaRPr lang="zh-CN" altLang="en-US" sz="3717" dirty="0">
              <a:latin typeface="Cambria" panose="020405030504060302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3071EC-95EF-9B3D-D8C1-DC1EB99CB349}"/>
              </a:ext>
            </a:extLst>
          </p:cNvPr>
          <p:cNvSpPr txBox="1"/>
          <p:nvPr/>
        </p:nvSpPr>
        <p:spPr>
          <a:xfrm>
            <a:off x="10210926" y="9482067"/>
            <a:ext cx="2845443" cy="664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17" dirty="0" err="1">
                <a:latin typeface="Cambria" panose="02040503050406030204" pitchFamily="18" charset="0"/>
                <a:ea typeface="Cambria" panose="02040503050406030204" pitchFamily="18" charset="0"/>
              </a:rPr>
              <a:t>LaBSE</a:t>
            </a:r>
            <a:endParaRPr lang="en-US" altLang="zh-CN" sz="3717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94CF627-5DBE-D08C-3736-AC67CE535B84}"/>
              </a:ext>
            </a:extLst>
          </p:cNvPr>
          <p:cNvSpPr txBox="1"/>
          <p:nvPr/>
        </p:nvSpPr>
        <p:spPr>
          <a:xfrm>
            <a:off x="17171504" y="9513100"/>
            <a:ext cx="2845443" cy="664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17" dirty="0">
                <a:latin typeface="Cambria" panose="02040503050406030204" pitchFamily="18" charset="0"/>
                <a:ea typeface="Cambria" panose="02040503050406030204" pitchFamily="18" charset="0"/>
              </a:rPr>
              <a:t>M3E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E54C198-660F-20CC-4DFA-C35726AFCC67}"/>
              </a:ext>
            </a:extLst>
          </p:cNvPr>
          <p:cNvSpPr txBox="1"/>
          <p:nvPr/>
        </p:nvSpPr>
        <p:spPr>
          <a:xfrm>
            <a:off x="16728821" y="9127334"/>
            <a:ext cx="2845443" cy="664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17" dirty="0">
                <a:latin typeface="Cambria" panose="02040503050406030204" pitchFamily="18" charset="0"/>
                <a:ea typeface="Cambria" panose="02040503050406030204" pitchFamily="18" charset="0"/>
              </a:rPr>
              <a:t>M5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14ACA7-132C-65DF-C283-19AC5FF2A926}"/>
              </a:ext>
            </a:extLst>
          </p:cNvPr>
          <p:cNvSpPr txBox="1"/>
          <p:nvPr/>
        </p:nvSpPr>
        <p:spPr>
          <a:xfrm>
            <a:off x="16518038" y="8708742"/>
            <a:ext cx="2845443" cy="664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17" dirty="0">
                <a:latin typeface="Cambria" panose="02040503050406030204" pitchFamily="18" charset="0"/>
                <a:ea typeface="Cambria" panose="02040503050406030204" pitchFamily="18" charset="0"/>
              </a:rPr>
              <a:t>text2vec</a:t>
            </a:r>
          </a:p>
        </p:txBody>
      </p:sp>
    </p:spTree>
    <p:extLst>
      <p:ext uri="{BB962C8B-B14F-4D97-AF65-F5344CB8AC3E}">
        <p14:creationId xmlns:p14="http://schemas.microsoft.com/office/powerpoint/2010/main" val="241601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58CCB9-4FA1-D810-C070-644B107C4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40" y="4675909"/>
            <a:ext cx="31995671" cy="1126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60EA10A8-5EE4-E5C6-1168-693E753F2C11}"/>
              </a:ext>
            </a:extLst>
          </p:cNvPr>
          <p:cNvSpPr/>
          <p:nvPr/>
        </p:nvSpPr>
        <p:spPr>
          <a:xfrm>
            <a:off x="7978972" y="9126078"/>
            <a:ext cx="31514473" cy="7509900"/>
          </a:xfrm>
          <a:custGeom>
            <a:avLst/>
            <a:gdLst>
              <a:gd name="connsiteX0" fmla="*/ 0 w 31514473"/>
              <a:gd name="connsiteY0" fmla="*/ 1251675 h 7509900"/>
              <a:gd name="connsiteX1" fmla="*/ 1251675 w 31514473"/>
              <a:gd name="connsiteY1" fmla="*/ 0 h 7509900"/>
              <a:gd name="connsiteX2" fmla="*/ 2232527 w 31514473"/>
              <a:gd name="connsiteY2" fmla="*/ 0 h 7509900"/>
              <a:gd name="connsiteX3" fmla="*/ 2343046 w 31514473"/>
              <a:gd name="connsiteY3" fmla="*/ 0 h 7509900"/>
              <a:gd name="connsiteX4" fmla="*/ 3033787 w 31514473"/>
              <a:gd name="connsiteY4" fmla="*/ 0 h 7509900"/>
              <a:gd name="connsiteX5" fmla="*/ 4304750 w 31514473"/>
              <a:gd name="connsiteY5" fmla="*/ 0 h 7509900"/>
              <a:gd name="connsiteX6" fmla="*/ 4705380 w 31514473"/>
              <a:gd name="connsiteY6" fmla="*/ 0 h 7509900"/>
              <a:gd name="connsiteX7" fmla="*/ 5976344 w 31514473"/>
              <a:gd name="connsiteY7" fmla="*/ 0 h 7509900"/>
              <a:gd name="connsiteX8" fmla="*/ 7247307 w 31514473"/>
              <a:gd name="connsiteY8" fmla="*/ 0 h 7509900"/>
              <a:gd name="connsiteX9" fmla="*/ 7357826 w 31514473"/>
              <a:gd name="connsiteY9" fmla="*/ 0 h 7509900"/>
              <a:gd name="connsiteX10" fmla="*/ 8048567 w 31514473"/>
              <a:gd name="connsiteY10" fmla="*/ 0 h 7509900"/>
              <a:gd name="connsiteX11" fmla="*/ 8159085 w 31514473"/>
              <a:gd name="connsiteY11" fmla="*/ 0 h 7509900"/>
              <a:gd name="connsiteX12" fmla="*/ 7979493 w 31514473"/>
              <a:gd name="connsiteY12" fmla="*/ 0 h 7509900"/>
              <a:gd name="connsiteX13" fmla="*/ 7799900 w 31514473"/>
              <a:gd name="connsiteY13" fmla="*/ 0 h 7509900"/>
              <a:gd name="connsiteX14" fmla="*/ 8780752 w 31514473"/>
              <a:gd name="connsiteY14" fmla="*/ 0 h 7509900"/>
              <a:gd name="connsiteX15" fmla="*/ 9471493 w 31514473"/>
              <a:gd name="connsiteY15" fmla="*/ 0 h 7509900"/>
              <a:gd name="connsiteX16" fmla="*/ 10162234 w 31514473"/>
              <a:gd name="connsiteY16" fmla="*/ 0 h 7509900"/>
              <a:gd name="connsiteX17" fmla="*/ 11143086 w 31514473"/>
              <a:gd name="connsiteY17" fmla="*/ 0 h 7509900"/>
              <a:gd name="connsiteX18" fmla="*/ 11833827 w 31514473"/>
              <a:gd name="connsiteY18" fmla="*/ 0 h 7509900"/>
              <a:gd name="connsiteX19" fmla="*/ 11944346 w 31514473"/>
              <a:gd name="connsiteY19" fmla="*/ 0 h 7509900"/>
              <a:gd name="connsiteX20" fmla="*/ 12344976 w 31514473"/>
              <a:gd name="connsiteY20" fmla="*/ 0 h 7509900"/>
              <a:gd name="connsiteX21" fmla="*/ 13615939 w 31514473"/>
              <a:gd name="connsiteY21" fmla="*/ 0 h 7509900"/>
              <a:gd name="connsiteX22" fmla="*/ 14596792 w 31514473"/>
              <a:gd name="connsiteY22" fmla="*/ 0 h 7509900"/>
              <a:gd name="connsiteX23" fmla="*/ 15867755 w 31514473"/>
              <a:gd name="connsiteY23" fmla="*/ 0 h 7509900"/>
              <a:gd name="connsiteX24" fmla="*/ 15978274 w 31514473"/>
              <a:gd name="connsiteY24" fmla="*/ 0 h 7509900"/>
              <a:gd name="connsiteX25" fmla="*/ 16088792 w 31514473"/>
              <a:gd name="connsiteY25" fmla="*/ 0 h 7509900"/>
              <a:gd name="connsiteX26" fmla="*/ 16489422 w 31514473"/>
              <a:gd name="connsiteY26" fmla="*/ 0 h 7509900"/>
              <a:gd name="connsiteX27" fmla="*/ 16890052 w 31514473"/>
              <a:gd name="connsiteY27" fmla="*/ 0 h 7509900"/>
              <a:gd name="connsiteX28" fmla="*/ 17580793 w 31514473"/>
              <a:gd name="connsiteY28" fmla="*/ 0 h 7509900"/>
              <a:gd name="connsiteX29" fmla="*/ 17981423 w 31514473"/>
              <a:gd name="connsiteY29" fmla="*/ 0 h 7509900"/>
              <a:gd name="connsiteX30" fmla="*/ 18962275 w 31514473"/>
              <a:gd name="connsiteY30" fmla="*/ 0 h 7509900"/>
              <a:gd name="connsiteX31" fmla="*/ 19943127 w 31514473"/>
              <a:gd name="connsiteY31" fmla="*/ 0 h 7509900"/>
              <a:gd name="connsiteX32" fmla="*/ 20633868 w 31514473"/>
              <a:gd name="connsiteY32" fmla="*/ 0 h 7509900"/>
              <a:gd name="connsiteX33" fmla="*/ 21904832 w 31514473"/>
              <a:gd name="connsiteY33" fmla="*/ 0 h 7509900"/>
              <a:gd name="connsiteX34" fmla="*/ 22015350 w 31514473"/>
              <a:gd name="connsiteY34" fmla="*/ 0 h 7509900"/>
              <a:gd name="connsiteX35" fmla="*/ 21835758 w 31514473"/>
              <a:gd name="connsiteY35" fmla="*/ 0 h 7509900"/>
              <a:gd name="connsiteX36" fmla="*/ 21946276 w 31514473"/>
              <a:gd name="connsiteY36" fmla="*/ 0 h 7509900"/>
              <a:gd name="connsiteX37" fmla="*/ 23217240 w 31514473"/>
              <a:gd name="connsiteY37" fmla="*/ 0 h 7509900"/>
              <a:gd name="connsiteX38" fmla="*/ 24198092 w 31514473"/>
              <a:gd name="connsiteY38" fmla="*/ 0 h 7509900"/>
              <a:gd name="connsiteX39" fmla="*/ 25469055 w 31514473"/>
              <a:gd name="connsiteY39" fmla="*/ 0 h 7509900"/>
              <a:gd name="connsiteX40" fmla="*/ 25289463 w 31514473"/>
              <a:gd name="connsiteY40" fmla="*/ 0 h 7509900"/>
              <a:gd name="connsiteX41" fmla="*/ 26270315 w 31514473"/>
              <a:gd name="connsiteY41" fmla="*/ 0 h 7509900"/>
              <a:gd name="connsiteX42" fmla="*/ 26380833 w 31514473"/>
              <a:gd name="connsiteY42" fmla="*/ 0 h 7509900"/>
              <a:gd name="connsiteX43" fmla="*/ 27361686 w 31514473"/>
              <a:gd name="connsiteY43" fmla="*/ 0 h 7509900"/>
              <a:gd name="connsiteX44" fmla="*/ 28632649 w 31514473"/>
              <a:gd name="connsiteY44" fmla="*/ 0 h 7509900"/>
              <a:gd name="connsiteX45" fmla="*/ 29323390 w 31514473"/>
              <a:gd name="connsiteY45" fmla="*/ 0 h 7509900"/>
              <a:gd name="connsiteX46" fmla="*/ 30262798 w 31514473"/>
              <a:gd name="connsiteY46" fmla="*/ 0 h 7509900"/>
              <a:gd name="connsiteX47" fmla="*/ 31514473 w 31514473"/>
              <a:gd name="connsiteY47" fmla="*/ 1251675 h 7509900"/>
              <a:gd name="connsiteX48" fmla="*/ 31514473 w 31514473"/>
              <a:gd name="connsiteY48" fmla="*/ 1927559 h 7509900"/>
              <a:gd name="connsiteX49" fmla="*/ 31514473 w 31514473"/>
              <a:gd name="connsiteY49" fmla="*/ 2653509 h 7509900"/>
              <a:gd name="connsiteX50" fmla="*/ 31514473 w 31514473"/>
              <a:gd name="connsiteY50" fmla="*/ 3179197 h 7509900"/>
              <a:gd name="connsiteX51" fmla="*/ 31514473 w 31514473"/>
              <a:gd name="connsiteY51" fmla="*/ 3654819 h 7509900"/>
              <a:gd name="connsiteX52" fmla="*/ 31514473 w 31514473"/>
              <a:gd name="connsiteY52" fmla="*/ 4180507 h 7509900"/>
              <a:gd name="connsiteX53" fmla="*/ 31514473 w 31514473"/>
              <a:gd name="connsiteY53" fmla="*/ 4756260 h 7509900"/>
              <a:gd name="connsiteX54" fmla="*/ 31514473 w 31514473"/>
              <a:gd name="connsiteY54" fmla="*/ 5482210 h 7509900"/>
              <a:gd name="connsiteX55" fmla="*/ 31514473 w 31514473"/>
              <a:gd name="connsiteY55" fmla="*/ 6258225 h 7509900"/>
              <a:gd name="connsiteX56" fmla="*/ 30262798 w 31514473"/>
              <a:gd name="connsiteY56" fmla="*/ 7509900 h 7509900"/>
              <a:gd name="connsiteX57" fmla="*/ 29862168 w 31514473"/>
              <a:gd name="connsiteY57" fmla="*/ 7509900 h 7509900"/>
              <a:gd name="connsiteX58" fmla="*/ 30041761 w 31514473"/>
              <a:gd name="connsiteY58" fmla="*/ 7509900 h 7509900"/>
              <a:gd name="connsiteX59" fmla="*/ 28770797 w 31514473"/>
              <a:gd name="connsiteY59" fmla="*/ 7509900 h 7509900"/>
              <a:gd name="connsiteX60" fmla="*/ 28370168 w 31514473"/>
              <a:gd name="connsiteY60" fmla="*/ 7509900 h 7509900"/>
              <a:gd name="connsiteX61" fmla="*/ 27969538 w 31514473"/>
              <a:gd name="connsiteY61" fmla="*/ 7509900 h 7509900"/>
              <a:gd name="connsiteX62" fmla="*/ 27278797 w 31514473"/>
              <a:gd name="connsiteY62" fmla="*/ 7509900 h 7509900"/>
              <a:gd name="connsiteX63" fmla="*/ 26878167 w 31514473"/>
              <a:gd name="connsiteY63" fmla="*/ 7509900 h 7509900"/>
              <a:gd name="connsiteX64" fmla="*/ 26477537 w 31514473"/>
              <a:gd name="connsiteY64" fmla="*/ 7509900 h 7509900"/>
              <a:gd name="connsiteX65" fmla="*/ 26367019 w 31514473"/>
              <a:gd name="connsiteY65" fmla="*/ 7509900 h 7509900"/>
              <a:gd name="connsiteX66" fmla="*/ 25676278 w 31514473"/>
              <a:gd name="connsiteY66" fmla="*/ 7509900 h 7509900"/>
              <a:gd name="connsiteX67" fmla="*/ 24985537 w 31514473"/>
              <a:gd name="connsiteY67" fmla="*/ 7509900 h 7509900"/>
              <a:gd name="connsiteX68" fmla="*/ 24004684 w 31514473"/>
              <a:gd name="connsiteY68" fmla="*/ 7509900 h 7509900"/>
              <a:gd name="connsiteX69" fmla="*/ 24184277 w 31514473"/>
              <a:gd name="connsiteY69" fmla="*/ 7509900 h 7509900"/>
              <a:gd name="connsiteX70" fmla="*/ 23203425 w 31514473"/>
              <a:gd name="connsiteY70" fmla="*/ 7509900 h 7509900"/>
              <a:gd name="connsiteX71" fmla="*/ 22512684 w 31514473"/>
              <a:gd name="connsiteY71" fmla="*/ 7509900 h 7509900"/>
              <a:gd name="connsiteX72" fmla="*/ 21531831 w 31514473"/>
              <a:gd name="connsiteY72" fmla="*/ 7509900 h 7509900"/>
              <a:gd name="connsiteX73" fmla="*/ 20260868 w 31514473"/>
              <a:gd name="connsiteY73" fmla="*/ 7509900 h 7509900"/>
              <a:gd name="connsiteX74" fmla="*/ 19280016 w 31514473"/>
              <a:gd name="connsiteY74" fmla="*/ 7509900 h 7509900"/>
              <a:gd name="connsiteX75" fmla="*/ 19459608 w 31514473"/>
              <a:gd name="connsiteY75" fmla="*/ 7509900 h 7509900"/>
              <a:gd name="connsiteX76" fmla="*/ 18768867 w 31514473"/>
              <a:gd name="connsiteY76" fmla="*/ 7509900 h 7509900"/>
              <a:gd name="connsiteX77" fmla="*/ 18948460 w 31514473"/>
              <a:gd name="connsiteY77" fmla="*/ 7509900 h 7509900"/>
              <a:gd name="connsiteX78" fmla="*/ 18257719 w 31514473"/>
              <a:gd name="connsiteY78" fmla="*/ 7509900 h 7509900"/>
              <a:gd name="connsiteX79" fmla="*/ 17857089 w 31514473"/>
              <a:gd name="connsiteY79" fmla="*/ 7509900 h 7509900"/>
              <a:gd name="connsiteX80" fmla="*/ 17456459 w 31514473"/>
              <a:gd name="connsiteY80" fmla="*/ 7509900 h 7509900"/>
              <a:gd name="connsiteX81" fmla="*/ 17055830 w 31514473"/>
              <a:gd name="connsiteY81" fmla="*/ 7509900 h 7509900"/>
              <a:gd name="connsiteX82" fmla="*/ 17235422 w 31514473"/>
              <a:gd name="connsiteY82" fmla="*/ 7509900 h 7509900"/>
              <a:gd name="connsiteX83" fmla="*/ 15964459 w 31514473"/>
              <a:gd name="connsiteY83" fmla="*/ 7509900 h 7509900"/>
              <a:gd name="connsiteX84" fmla="*/ 15273718 w 31514473"/>
              <a:gd name="connsiteY84" fmla="*/ 7509900 h 7509900"/>
              <a:gd name="connsiteX85" fmla="*/ 14582977 w 31514473"/>
              <a:gd name="connsiteY85" fmla="*/ 7509900 h 7509900"/>
              <a:gd name="connsiteX86" fmla="*/ 14762569 w 31514473"/>
              <a:gd name="connsiteY86" fmla="*/ 7509900 h 7509900"/>
              <a:gd name="connsiteX87" fmla="*/ 14652051 w 31514473"/>
              <a:gd name="connsiteY87" fmla="*/ 7509900 h 7509900"/>
              <a:gd name="connsiteX88" fmla="*/ 14251421 w 31514473"/>
              <a:gd name="connsiteY88" fmla="*/ 7509900 h 7509900"/>
              <a:gd name="connsiteX89" fmla="*/ 13850791 w 31514473"/>
              <a:gd name="connsiteY89" fmla="*/ 7509900 h 7509900"/>
              <a:gd name="connsiteX90" fmla="*/ 13740273 w 31514473"/>
              <a:gd name="connsiteY90" fmla="*/ 7509900 h 7509900"/>
              <a:gd name="connsiteX91" fmla="*/ 12469309 w 31514473"/>
              <a:gd name="connsiteY91" fmla="*/ 7509900 h 7509900"/>
              <a:gd name="connsiteX92" fmla="*/ 11488457 w 31514473"/>
              <a:gd name="connsiteY92" fmla="*/ 7509900 h 7509900"/>
              <a:gd name="connsiteX93" fmla="*/ 10507605 w 31514473"/>
              <a:gd name="connsiteY93" fmla="*/ 7509900 h 7509900"/>
              <a:gd name="connsiteX94" fmla="*/ 10106975 w 31514473"/>
              <a:gd name="connsiteY94" fmla="*/ 7509900 h 7509900"/>
              <a:gd name="connsiteX95" fmla="*/ 10286568 w 31514473"/>
              <a:gd name="connsiteY95" fmla="*/ 7509900 h 7509900"/>
              <a:gd name="connsiteX96" fmla="*/ 10176049 w 31514473"/>
              <a:gd name="connsiteY96" fmla="*/ 7509900 h 7509900"/>
              <a:gd name="connsiteX97" fmla="*/ 9195197 w 31514473"/>
              <a:gd name="connsiteY97" fmla="*/ 7509900 h 7509900"/>
              <a:gd name="connsiteX98" fmla="*/ 8504456 w 31514473"/>
              <a:gd name="connsiteY98" fmla="*/ 7509900 h 7509900"/>
              <a:gd name="connsiteX99" fmla="*/ 7233492 w 31514473"/>
              <a:gd name="connsiteY99" fmla="*/ 7509900 h 7509900"/>
              <a:gd name="connsiteX100" fmla="*/ 6252640 w 31514473"/>
              <a:gd name="connsiteY100" fmla="*/ 7509900 h 7509900"/>
              <a:gd name="connsiteX101" fmla="*/ 4981677 w 31514473"/>
              <a:gd name="connsiteY101" fmla="*/ 7509900 h 7509900"/>
              <a:gd name="connsiteX102" fmla="*/ 4871158 w 31514473"/>
              <a:gd name="connsiteY102" fmla="*/ 7509900 h 7509900"/>
              <a:gd name="connsiteX103" fmla="*/ 3890306 w 31514473"/>
              <a:gd name="connsiteY103" fmla="*/ 7509900 h 7509900"/>
              <a:gd name="connsiteX104" fmla="*/ 3199565 w 31514473"/>
              <a:gd name="connsiteY104" fmla="*/ 7509900 h 7509900"/>
              <a:gd name="connsiteX105" fmla="*/ 2218712 w 31514473"/>
              <a:gd name="connsiteY105" fmla="*/ 7509900 h 7509900"/>
              <a:gd name="connsiteX106" fmla="*/ 1251675 w 31514473"/>
              <a:gd name="connsiteY106" fmla="*/ 7509900 h 7509900"/>
              <a:gd name="connsiteX107" fmla="*/ 0 w 31514473"/>
              <a:gd name="connsiteY107" fmla="*/ 6258225 h 7509900"/>
              <a:gd name="connsiteX108" fmla="*/ 0 w 31514473"/>
              <a:gd name="connsiteY108" fmla="*/ 5532275 h 7509900"/>
              <a:gd name="connsiteX109" fmla="*/ 0 w 31514473"/>
              <a:gd name="connsiteY109" fmla="*/ 5006588 h 7509900"/>
              <a:gd name="connsiteX110" fmla="*/ 0 w 31514473"/>
              <a:gd name="connsiteY110" fmla="*/ 4280638 h 7509900"/>
              <a:gd name="connsiteX111" fmla="*/ 0 w 31514473"/>
              <a:gd name="connsiteY111" fmla="*/ 3704885 h 7509900"/>
              <a:gd name="connsiteX112" fmla="*/ 0 w 31514473"/>
              <a:gd name="connsiteY112" fmla="*/ 3029000 h 7509900"/>
              <a:gd name="connsiteX113" fmla="*/ 0 w 31514473"/>
              <a:gd name="connsiteY113" fmla="*/ 2353116 h 7509900"/>
              <a:gd name="connsiteX114" fmla="*/ 0 w 31514473"/>
              <a:gd name="connsiteY114" fmla="*/ 1251675 h 75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1514473" h="7509900" fill="none" extrusionOk="0">
                <a:moveTo>
                  <a:pt x="0" y="1251675"/>
                </a:moveTo>
                <a:cubicBezTo>
                  <a:pt x="47347" y="692023"/>
                  <a:pt x="563917" y="-133198"/>
                  <a:pt x="1251675" y="0"/>
                </a:cubicBezTo>
                <a:cubicBezTo>
                  <a:pt x="1699903" y="7339"/>
                  <a:pt x="1973647" y="20057"/>
                  <a:pt x="2232527" y="0"/>
                </a:cubicBezTo>
                <a:cubicBezTo>
                  <a:pt x="2491407" y="-20057"/>
                  <a:pt x="2301758" y="-4609"/>
                  <a:pt x="2343046" y="0"/>
                </a:cubicBezTo>
                <a:cubicBezTo>
                  <a:pt x="2384334" y="4609"/>
                  <a:pt x="2870918" y="-24895"/>
                  <a:pt x="3033787" y="0"/>
                </a:cubicBezTo>
                <a:cubicBezTo>
                  <a:pt x="3196656" y="24895"/>
                  <a:pt x="3704435" y="-7091"/>
                  <a:pt x="4304750" y="0"/>
                </a:cubicBezTo>
                <a:cubicBezTo>
                  <a:pt x="4905065" y="7091"/>
                  <a:pt x="4554270" y="-2485"/>
                  <a:pt x="4705380" y="0"/>
                </a:cubicBezTo>
                <a:cubicBezTo>
                  <a:pt x="4856490" y="2485"/>
                  <a:pt x="5375559" y="-10400"/>
                  <a:pt x="5976344" y="0"/>
                </a:cubicBezTo>
                <a:cubicBezTo>
                  <a:pt x="6577129" y="10400"/>
                  <a:pt x="6916946" y="5272"/>
                  <a:pt x="7247307" y="0"/>
                </a:cubicBezTo>
                <a:cubicBezTo>
                  <a:pt x="7577668" y="-5272"/>
                  <a:pt x="7307504" y="-4611"/>
                  <a:pt x="7357826" y="0"/>
                </a:cubicBezTo>
                <a:cubicBezTo>
                  <a:pt x="7408148" y="4611"/>
                  <a:pt x="7849773" y="-17886"/>
                  <a:pt x="8048567" y="0"/>
                </a:cubicBezTo>
                <a:cubicBezTo>
                  <a:pt x="8247361" y="17886"/>
                  <a:pt x="8105089" y="1242"/>
                  <a:pt x="8159085" y="0"/>
                </a:cubicBezTo>
                <a:cubicBezTo>
                  <a:pt x="8105089" y="1242"/>
                  <a:pt x="8024603" y="-3376"/>
                  <a:pt x="7979493" y="0"/>
                </a:cubicBezTo>
                <a:cubicBezTo>
                  <a:pt x="7934383" y="3376"/>
                  <a:pt x="7863029" y="-2825"/>
                  <a:pt x="7799900" y="0"/>
                </a:cubicBezTo>
                <a:cubicBezTo>
                  <a:pt x="7863029" y="-2825"/>
                  <a:pt x="8421674" y="14449"/>
                  <a:pt x="8780752" y="0"/>
                </a:cubicBezTo>
                <a:cubicBezTo>
                  <a:pt x="9139830" y="-14449"/>
                  <a:pt x="9147969" y="-6026"/>
                  <a:pt x="9471493" y="0"/>
                </a:cubicBezTo>
                <a:cubicBezTo>
                  <a:pt x="9795017" y="6026"/>
                  <a:pt x="9987167" y="-3028"/>
                  <a:pt x="10162234" y="0"/>
                </a:cubicBezTo>
                <a:cubicBezTo>
                  <a:pt x="10337301" y="3028"/>
                  <a:pt x="10711681" y="-18391"/>
                  <a:pt x="11143086" y="0"/>
                </a:cubicBezTo>
                <a:cubicBezTo>
                  <a:pt x="11574491" y="18391"/>
                  <a:pt x="11626757" y="27394"/>
                  <a:pt x="11833827" y="0"/>
                </a:cubicBezTo>
                <a:cubicBezTo>
                  <a:pt x="12040897" y="-27394"/>
                  <a:pt x="11896565" y="-1502"/>
                  <a:pt x="11944346" y="0"/>
                </a:cubicBezTo>
                <a:cubicBezTo>
                  <a:pt x="11992127" y="1502"/>
                  <a:pt x="12164858" y="539"/>
                  <a:pt x="12344976" y="0"/>
                </a:cubicBezTo>
                <a:cubicBezTo>
                  <a:pt x="12525094" y="-539"/>
                  <a:pt x="13008650" y="-56925"/>
                  <a:pt x="13615939" y="0"/>
                </a:cubicBezTo>
                <a:cubicBezTo>
                  <a:pt x="14223228" y="56925"/>
                  <a:pt x="14288686" y="-22777"/>
                  <a:pt x="14596792" y="0"/>
                </a:cubicBezTo>
                <a:cubicBezTo>
                  <a:pt x="14904898" y="22777"/>
                  <a:pt x="15355959" y="15730"/>
                  <a:pt x="15867755" y="0"/>
                </a:cubicBezTo>
                <a:cubicBezTo>
                  <a:pt x="16379551" y="-15730"/>
                  <a:pt x="15950073" y="590"/>
                  <a:pt x="15978274" y="0"/>
                </a:cubicBezTo>
                <a:cubicBezTo>
                  <a:pt x="16006475" y="-590"/>
                  <a:pt x="16037094" y="540"/>
                  <a:pt x="16088792" y="0"/>
                </a:cubicBezTo>
                <a:cubicBezTo>
                  <a:pt x="16140490" y="-540"/>
                  <a:pt x="16364870" y="15130"/>
                  <a:pt x="16489422" y="0"/>
                </a:cubicBezTo>
                <a:cubicBezTo>
                  <a:pt x="16613974" y="-15130"/>
                  <a:pt x="16748523" y="4216"/>
                  <a:pt x="16890052" y="0"/>
                </a:cubicBezTo>
                <a:cubicBezTo>
                  <a:pt x="17031581" y="-4216"/>
                  <a:pt x="17426847" y="26874"/>
                  <a:pt x="17580793" y="0"/>
                </a:cubicBezTo>
                <a:cubicBezTo>
                  <a:pt x="17734739" y="-26874"/>
                  <a:pt x="17864685" y="-9404"/>
                  <a:pt x="17981423" y="0"/>
                </a:cubicBezTo>
                <a:cubicBezTo>
                  <a:pt x="18098161" y="9404"/>
                  <a:pt x="18635605" y="2589"/>
                  <a:pt x="18962275" y="0"/>
                </a:cubicBezTo>
                <a:cubicBezTo>
                  <a:pt x="19288945" y="-2589"/>
                  <a:pt x="19530552" y="32714"/>
                  <a:pt x="19943127" y="0"/>
                </a:cubicBezTo>
                <a:cubicBezTo>
                  <a:pt x="20355702" y="-32714"/>
                  <a:pt x="20400497" y="-24152"/>
                  <a:pt x="20633868" y="0"/>
                </a:cubicBezTo>
                <a:cubicBezTo>
                  <a:pt x="20867239" y="24152"/>
                  <a:pt x="21518095" y="-49119"/>
                  <a:pt x="21904832" y="0"/>
                </a:cubicBezTo>
                <a:cubicBezTo>
                  <a:pt x="22291569" y="49119"/>
                  <a:pt x="21987286" y="-387"/>
                  <a:pt x="22015350" y="0"/>
                </a:cubicBezTo>
                <a:cubicBezTo>
                  <a:pt x="21987286" y="-387"/>
                  <a:pt x="21911213" y="2798"/>
                  <a:pt x="21835758" y="0"/>
                </a:cubicBezTo>
                <a:cubicBezTo>
                  <a:pt x="21911213" y="2798"/>
                  <a:pt x="21918906" y="3851"/>
                  <a:pt x="21946276" y="0"/>
                </a:cubicBezTo>
                <a:cubicBezTo>
                  <a:pt x="21973646" y="-3851"/>
                  <a:pt x="22959224" y="20769"/>
                  <a:pt x="23217240" y="0"/>
                </a:cubicBezTo>
                <a:cubicBezTo>
                  <a:pt x="23475256" y="-20769"/>
                  <a:pt x="23881113" y="47093"/>
                  <a:pt x="24198092" y="0"/>
                </a:cubicBezTo>
                <a:cubicBezTo>
                  <a:pt x="24515071" y="-47093"/>
                  <a:pt x="25076026" y="-42261"/>
                  <a:pt x="25469055" y="0"/>
                </a:cubicBezTo>
                <a:cubicBezTo>
                  <a:pt x="25076026" y="-42261"/>
                  <a:pt x="25345074" y="6147"/>
                  <a:pt x="25289463" y="0"/>
                </a:cubicBezTo>
                <a:cubicBezTo>
                  <a:pt x="25345074" y="6147"/>
                  <a:pt x="25979414" y="-30519"/>
                  <a:pt x="26270315" y="0"/>
                </a:cubicBezTo>
                <a:cubicBezTo>
                  <a:pt x="26561216" y="30519"/>
                  <a:pt x="26335859" y="-2762"/>
                  <a:pt x="26380833" y="0"/>
                </a:cubicBezTo>
                <a:cubicBezTo>
                  <a:pt x="26425807" y="2762"/>
                  <a:pt x="26954942" y="-3557"/>
                  <a:pt x="27361686" y="0"/>
                </a:cubicBezTo>
                <a:cubicBezTo>
                  <a:pt x="27768430" y="3557"/>
                  <a:pt x="28208978" y="24325"/>
                  <a:pt x="28632649" y="0"/>
                </a:cubicBezTo>
                <a:cubicBezTo>
                  <a:pt x="29056320" y="-24325"/>
                  <a:pt x="29046018" y="16478"/>
                  <a:pt x="29323390" y="0"/>
                </a:cubicBezTo>
                <a:cubicBezTo>
                  <a:pt x="29600762" y="-16478"/>
                  <a:pt x="29897153" y="-36283"/>
                  <a:pt x="30262798" y="0"/>
                </a:cubicBezTo>
                <a:cubicBezTo>
                  <a:pt x="30975969" y="-94204"/>
                  <a:pt x="31583662" y="486462"/>
                  <a:pt x="31514473" y="1251675"/>
                </a:cubicBezTo>
                <a:cubicBezTo>
                  <a:pt x="31531932" y="1395295"/>
                  <a:pt x="31543207" y="1665152"/>
                  <a:pt x="31514473" y="1927559"/>
                </a:cubicBezTo>
                <a:cubicBezTo>
                  <a:pt x="31485739" y="2189966"/>
                  <a:pt x="31531596" y="2424983"/>
                  <a:pt x="31514473" y="2653509"/>
                </a:cubicBezTo>
                <a:cubicBezTo>
                  <a:pt x="31497351" y="2882035"/>
                  <a:pt x="31493089" y="2925925"/>
                  <a:pt x="31514473" y="3179197"/>
                </a:cubicBezTo>
                <a:cubicBezTo>
                  <a:pt x="31535857" y="3432469"/>
                  <a:pt x="31494269" y="3522007"/>
                  <a:pt x="31514473" y="3654819"/>
                </a:cubicBezTo>
                <a:cubicBezTo>
                  <a:pt x="31534677" y="3787631"/>
                  <a:pt x="31535824" y="4006911"/>
                  <a:pt x="31514473" y="4180507"/>
                </a:cubicBezTo>
                <a:cubicBezTo>
                  <a:pt x="31493122" y="4354103"/>
                  <a:pt x="31537081" y="4555740"/>
                  <a:pt x="31514473" y="4756260"/>
                </a:cubicBezTo>
                <a:cubicBezTo>
                  <a:pt x="31491865" y="4956780"/>
                  <a:pt x="31480625" y="5128190"/>
                  <a:pt x="31514473" y="5482210"/>
                </a:cubicBezTo>
                <a:cubicBezTo>
                  <a:pt x="31548322" y="5836230"/>
                  <a:pt x="31527585" y="6070070"/>
                  <a:pt x="31514473" y="6258225"/>
                </a:cubicBezTo>
                <a:cubicBezTo>
                  <a:pt x="31473502" y="7010705"/>
                  <a:pt x="30890256" y="7507610"/>
                  <a:pt x="30262798" y="7509900"/>
                </a:cubicBezTo>
                <a:cubicBezTo>
                  <a:pt x="30142647" y="7508036"/>
                  <a:pt x="30023965" y="7503616"/>
                  <a:pt x="29862168" y="7509900"/>
                </a:cubicBezTo>
                <a:cubicBezTo>
                  <a:pt x="30023965" y="7503616"/>
                  <a:pt x="29995673" y="7504446"/>
                  <a:pt x="30041761" y="7509900"/>
                </a:cubicBezTo>
                <a:cubicBezTo>
                  <a:pt x="29995673" y="7504446"/>
                  <a:pt x="29106136" y="7452936"/>
                  <a:pt x="28770797" y="7509900"/>
                </a:cubicBezTo>
                <a:cubicBezTo>
                  <a:pt x="28435458" y="7566864"/>
                  <a:pt x="28556043" y="7494016"/>
                  <a:pt x="28370168" y="7509900"/>
                </a:cubicBezTo>
                <a:cubicBezTo>
                  <a:pt x="28184293" y="7525784"/>
                  <a:pt x="28078718" y="7524163"/>
                  <a:pt x="27969538" y="7509900"/>
                </a:cubicBezTo>
                <a:cubicBezTo>
                  <a:pt x="27860358" y="7495638"/>
                  <a:pt x="27438802" y="7512221"/>
                  <a:pt x="27278797" y="7509900"/>
                </a:cubicBezTo>
                <a:cubicBezTo>
                  <a:pt x="27118792" y="7507579"/>
                  <a:pt x="27064782" y="7491838"/>
                  <a:pt x="26878167" y="7509900"/>
                </a:cubicBezTo>
                <a:cubicBezTo>
                  <a:pt x="26691552" y="7527963"/>
                  <a:pt x="26658468" y="7498072"/>
                  <a:pt x="26477537" y="7509900"/>
                </a:cubicBezTo>
                <a:cubicBezTo>
                  <a:pt x="26296606" y="7521729"/>
                  <a:pt x="26415288" y="7505196"/>
                  <a:pt x="26367019" y="7509900"/>
                </a:cubicBezTo>
                <a:cubicBezTo>
                  <a:pt x="26318750" y="7514604"/>
                  <a:pt x="25989319" y="7541086"/>
                  <a:pt x="25676278" y="7509900"/>
                </a:cubicBezTo>
                <a:cubicBezTo>
                  <a:pt x="25363237" y="7478714"/>
                  <a:pt x="25142747" y="7538671"/>
                  <a:pt x="24985537" y="7509900"/>
                </a:cubicBezTo>
                <a:cubicBezTo>
                  <a:pt x="24828327" y="7481129"/>
                  <a:pt x="24416346" y="7543133"/>
                  <a:pt x="24004684" y="7509900"/>
                </a:cubicBezTo>
                <a:cubicBezTo>
                  <a:pt x="24416346" y="7543133"/>
                  <a:pt x="24105587" y="7510233"/>
                  <a:pt x="24184277" y="7509900"/>
                </a:cubicBezTo>
                <a:cubicBezTo>
                  <a:pt x="24105587" y="7510233"/>
                  <a:pt x="23617486" y="7467177"/>
                  <a:pt x="23203425" y="7509900"/>
                </a:cubicBezTo>
                <a:cubicBezTo>
                  <a:pt x="22789364" y="7552623"/>
                  <a:pt x="22729274" y="7488556"/>
                  <a:pt x="22512684" y="7509900"/>
                </a:cubicBezTo>
                <a:cubicBezTo>
                  <a:pt x="22296094" y="7531244"/>
                  <a:pt x="21747122" y="7472156"/>
                  <a:pt x="21531831" y="7509900"/>
                </a:cubicBezTo>
                <a:cubicBezTo>
                  <a:pt x="21316540" y="7547644"/>
                  <a:pt x="20630962" y="7556263"/>
                  <a:pt x="20260868" y="7509900"/>
                </a:cubicBezTo>
                <a:cubicBezTo>
                  <a:pt x="19890774" y="7463537"/>
                  <a:pt x="19747768" y="7511705"/>
                  <a:pt x="19280016" y="7509900"/>
                </a:cubicBezTo>
                <a:cubicBezTo>
                  <a:pt x="19747768" y="7511705"/>
                  <a:pt x="19385506" y="7503629"/>
                  <a:pt x="19459608" y="7509900"/>
                </a:cubicBezTo>
                <a:cubicBezTo>
                  <a:pt x="19385506" y="7503629"/>
                  <a:pt x="19086798" y="7532263"/>
                  <a:pt x="18768867" y="7509900"/>
                </a:cubicBezTo>
                <a:cubicBezTo>
                  <a:pt x="19086798" y="7532263"/>
                  <a:pt x="18891211" y="7514901"/>
                  <a:pt x="18948460" y="7509900"/>
                </a:cubicBezTo>
                <a:cubicBezTo>
                  <a:pt x="18891211" y="7514901"/>
                  <a:pt x="18441429" y="7532698"/>
                  <a:pt x="18257719" y="7509900"/>
                </a:cubicBezTo>
                <a:cubicBezTo>
                  <a:pt x="18074009" y="7487102"/>
                  <a:pt x="18005643" y="7490849"/>
                  <a:pt x="17857089" y="7509900"/>
                </a:cubicBezTo>
                <a:cubicBezTo>
                  <a:pt x="17708535" y="7528952"/>
                  <a:pt x="17626170" y="7500405"/>
                  <a:pt x="17456459" y="7509900"/>
                </a:cubicBezTo>
                <a:cubicBezTo>
                  <a:pt x="17286748" y="7519396"/>
                  <a:pt x="17253416" y="7512534"/>
                  <a:pt x="17055830" y="7509900"/>
                </a:cubicBezTo>
                <a:cubicBezTo>
                  <a:pt x="17253416" y="7512534"/>
                  <a:pt x="17163009" y="7514371"/>
                  <a:pt x="17235422" y="7509900"/>
                </a:cubicBezTo>
                <a:cubicBezTo>
                  <a:pt x="17163009" y="7514371"/>
                  <a:pt x="16524456" y="7481250"/>
                  <a:pt x="15964459" y="7509900"/>
                </a:cubicBezTo>
                <a:cubicBezTo>
                  <a:pt x="15404462" y="7538550"/>
                  <a:pt x="15570004" y="7535315"/>
                  <a:pt x="15273718" y="7509900"/>
                </a:cubicBezTo>
                <a:cubicBezTo>
                  <a:pt x="14977432" y="7484485"/>
                  <a:pt x="14909426" y="7510580"/>
                  <a:pt x="14582977" y="7509900"/>
                </a:cubicBezTo>
                <a:cubicBezTo>
                  <a:pt x="14909426" y="7510580"/>
                  <a:pt x="14692796" y="7508755"/>
                  <a:pt x="14762569" y="7509900"/>
                </a:cubicBezTo>
                <a:cubicBezTo>
                  <a:pt x="14692796" y="7508755"/>
                  <a:pt x="14675435" y="7514613"/>
                  <a:pt x="14652051" y="7509900"/>
                </a:cubicBezTo>
                <a:cubicBezTo>
                  <a:pt x="14628667" y="7505187"/>
                  <a:pt x="14342748" y="7527557"/>
                  <a:pt x="14251421" y="7509900"/>
                </a:cubicBezTo>
                <a:cubicBezTo>
                  <a:pt x="14160094" y="7492244"/>
                  <a:pt x="13984542" y="7520777"/>
                  <a:pt x="13850791" y="7509900"/>
                </a:cubicBezTo>
                <a:cubicBezTo>
                  <a:pt x="13717040" y="7499024"/>
                  <a:pt x="13781980" y="7513574"/>
                  <a:pt x="13740273" y="7509900"/>
                </a:cubicBezTo>
                <a:cubicBezTo>
                  <a:pt x="13698566" y="7506226"/>
                  <a:pt x="12882395" y="7459246"/>
                  <a:pt x="12469309" y="7509900"/>
                </a:cubicBezTo>
                <a:cubicBezTo>
                  <a:pt x="12056223" y="7560554"/>
                  <a:pt x="11773888" y="7533547"/>
                  <a:pt x="11488457" y="7509900"/>
                </a:cubicBezTo>
                <a:cubicBezTo>
                  <a:pt x="11203026" y="7486253"/>
                  <a:pt x="10885950" y="7520160"/>
                  <a:pt x="10507605" y="7509900"/>
                </a:cubicBezTo>
                <a:cubicBezTo>
                  <a:pt x="10129260" y="7499640"/>
                  <a:pt x="10230022" y="7505483"/>
                  <a:pt x="10106975" y="7509900"/>
                </a:cubicBezTo>
                <a:cubicBezTo>
                  <a:pt x="10230022" y="7505483"/>
                  <a:pt x="10237037" y="7504252"/>
                  <a:pt x="10286568" y="7509900"/>
                </a:cubicBezTo>
                <a:cubicBezTo>
                  <a:pt x="10237037" y="7504252"/>
                  <a:pt x="10223159" y="7514489"/>
                  <a:pt x="10176049" y="7509900"/>
                </a:cubicBezTo>
                <a:cubicBezTo>
                  <a:pt x="10128939" y="7505311"/>
                  <a:pt x="9547626" y="7472508"/>
                  <a:pt x="9195197" y="7509900"/>
                </a:cubicBezTo>
                <a:cubicBezTo>
                  <a:pt x="8842768" y="7547292"/>
                  <a:pt x="8791293" y="7481580"/>
                  <a:pt x="8504456" y="7509900"/>
                </a:cubicBezTo>
                <a:cubicBezTo>
                  <a:pt x="8217619" y="7538220"/>
                  <a:pt x="7770782" y="7475805"/>
                  <a:pt x="7233492" y="7509900"/>
                </a:cubicBezTo>
                <a:cubicBezTo>
                  <a:pt x="6696202" y="7543995"/>
                  <a:pt x="6739557" y="7501294"/>
                  <a:pt x="6252640" y="7509900"/>
                </a:cubicBezTo>
                <a:cubicBezTo>
                  <a:pt x="5765723" y="7518506"/>
                  <a:pt x="5480136" y="7554475"/>
                  <a:pt x="4981677" y="7509900"/>
                </a:cubicBezTo>
                <a:cubicBezTo>
                  <a:pt x="4483218" y="7465325"/>
                  <a:pt x="4896270" y="7507218"/>
                  <a:pt x="4871158" y="7509900"/>
                </a:cubicBezTo>
                <a:cubicBezTo>
                  <a:pt x="4846046" y="7512582"/>
                  <a:pt x="4230423" y="7557592"/>
                  <a:pt x="3890306" y="7509900"/>
                </a:cubicBezTo>
                <a:cubicBezTo>
                  <a:pt x="3550189" y="7462208"/>
                  <a:pt x="3504271" y="7528807"/>
                  <a:pt x="3199565" y="7509900"/>
                </a:cubicBezTo>
                <a:cubicBezTo>
                  <a:pt x="2894859" y="7490993"/>
                  <a:pt x="2470157" y="7551777"/>
                  <a:pt x="2218712" y="7509900"/>
                </a:cubicBezTo>
                <a:cubicBezTo>
                  <a:pt x="1967267" y="7468023"/>
                  <a:pt x="1604613" y="7478627"/>
                  <a:pt x="1251675" y="7509900"/>
                </a:cubicBezTo>
                <a:cubicBezTo>
                  <a:pt x="584944" y="7537107"/>
                  <a:pt x="54754" y="7027603"/>
                  <a:pt x="0" y="6258225"/>
                </a:cubicBezTo>
                <a:cubicBezTo>
                  <a:pt x="-31181" y="6022462"/>
                  <a:pt x="-11926" y="5824841"/>
                  <a:pt x="0" y="5532275"/>
                </a:cubicBezTo>
                <a:cubicBezTo>
                  <a:pt x="11926" y="5239709"/>
                  <a:pt x="-16888" y="5260517"/>
                  <a:pt x="0" y="5006588"/>
                </a:cubicBezTo>
                <a:cubicBezTo>
                  <a:pt x="16888" y="4752659"/>
                  <a:pt x="-28128" y="4635401"/>
                  <a:pt x="0" y="4280638"/>
                </a:cubicBezTo>
                <a:cubicBezTo>
                  <a:pt x="28128" y="3925875"/>
                  <a:pt x="-17454" y="3842175"/>
                  <a:pt x="0" y="3704885"/>
                </a:cubicBezTo>
                <a:cubicBezTo>
                  <a:pt x="17454" y="3567595"/>
                  <a:pt x="-16986" y="3181689"/>
                  <a:pt x="0" y="3029000"/>
                </a:cubicBezTo>
                <a:cubicBezTo>
                  <a:pt x="16986" y="2876311"/>
                  <a:pt x="-15505" y="2557013"/>
                  <a:pt x="0" y="2353116"/>
                </a:cubicBezTo>
                <a:cubicBezTo>
                  <a:pt x="15505" y="2149219"/>
                  <a:pt x="29538" y="1801374"/>
                  <a:pt x="0" y="1251675"/>
                </a:cubicBezTo>
                <a:close/>
              </a:path>
              <a:path w="31514473" h="7509900" stroke="0" extrusionOk="0">
                <a:moveTo>
                  <a:pt x="0" y="1251675"/>
                </a:moveTo>
                <a:cubicBezTo>
                  <a:pt x="85343" y="681175"/>
                  <a:pt x="630329" y="-34204"/>
                  <a:pt x="1251675" y="0"/>
                </a:cubicBezTo>
                <a:cubicBezTo>
                  <a:pt x="1525639" y="22249"/>
                  <a:pt x="1613877" y="27831"/>
                  <a:pt x="1942416" y="0"/>
                </a:cubicBezTo>
                <a:cubicBezTo>
                  <a:pt x="1613877" y="27831"/>
                  <a:pt x="1815809" y="3353"/>
                  <a:pt x="1762823" y="0"/>
                </a:cubicBezTo>
                <a:cubicBezTo>
                  <a:pt x="1815809" y="3353"/>
                  <a:pt x="2079491" y="-17530"/>
                  <a:pt x="2163453" y="0"/>
                </a:cubicBezTo>
                <a:cubicBezTo>
                  <a:pt x="2247415" y="17530"/>
                  <a:pt x="2558507" y="2179"/>
                  <a:pt x="2854194" y="0"/>
                </a:cubicBezTo>
                <a:cubicBezTo>
                  <a:pt x="3149881" y="-2179"/>
                  <a:pt x="2925807" y="-2842"/>
                  <a:pt x="2964713" y="0"/>
                </a:cubicBezTo>
                <a:cubicBezTo>
                  <a:pt x="2925807" y="-2842"/>
                  <a:pt x="2825190" y="7962"/>
                  <a:pt x="2785120" y="0"/>
                </a:cubicBezTo>
                <a:cubicBezTo>
                  <a:pt x="2825190" y="7962"/>
                  <a:pt x="3530024" y="48056"/>
                  <a:pt x="3765972" y="0"/>
                </a:cubicBezTo>
                <a:cubicBezTo>
                  <a:pt x="4001920" y="-48056"/>
                  <a:pt x="4150181" y="3576"/>
                  <a:pt x="4456713" y="0"/>
                </a:cubicBezTo>
                <a:cubicBezTo>
                  <a:pt x="4763245" y="-3576"/>
                  <a:pt x="4704011" y="-6928"/>
                  <a:pt x="4857343" y="0"/>
                </a:cubicBezTo>
                <a:cubicBezTo>
                  <a:pt x="5010675" y="6928"/>
                  <a:pt x="5731280" y="31229"/>
                  <a:pt x="6128307" y="0"/>
                </a:cubicBezTo>
                <a:cubicBezTo>
                  <a:pt x="6525334" y="-31229"/>
                  <a:pt x="6441527" y="9798"/>
                  <a:pt x="6528936" y="0"/>
                </a:cubicBezTo>
                <a:cubicBezTo>
                  <a:pt x="6616345" y="-9798"/>
                  <a:pt x="7413777" y="47849"/>
                  <a:pt x="7799900" y="0"/>
                </a:cubicBezTo>
                <a:cubicBezTo>
                  <a:pt x="8186023" y="-47849"/>
                  <a:pt x="8385985" y="-24026"/>
                  <a:pt x="8780752" y="0"/>
                </a:cubicBezTo>
                <a:cubicBezTo>
                  <a:pt x="9175519" y="24026"/>
                  <a:pt x="9458780" y="53297"/>
                  <a:pt x="10051716" y="0"/>
                </a:cubicBezTo>
                <a:cubicBezTo>
                  <a:pt x="10644652" y="-53297"/>
                  <a:pt x="10118207" y="1605"/>
                  <a:pt x="10162234" y="0"/>
                </a:cubicBezTo>
                <a:cubicBezTo>
                  <a:pt x="10206261" y="-1605"/>
                  <a:pt x="10842275" y="50297"/>
                  <a:pt x="11433198" y="0"/>
                </a:cubicBezTo>
                <a:cubicBezTo>
                  <a:pt x="12024121" y="-50297"/>
                  <a:pt x="11511480" y="255"/>
                  <a:pt x="11543716" y="0"/>
                </a:cubicBezTo>
                <a:cubicBezTo>
                  <a:pt x="11575952" y="-255"/>
                  <a:pt x="12309224" y="-3231"/>
                  <a:pt x="12524569" y="0"/>
                </a:cubicBezTo>
                <a:cubicBezTo>
                  <a:pt x="12739914" y="3231"/>
                  <a:pt x="12817683" y="-19258"/>
                  <a:pt x="12925198" y="0"/>
                </a:cubicBezTo>
                <a:cubicBezTo>
                  <a:pt x="13032713" y="19258"/>
                  <a:pt x="13233648" y="-16497"/>
                  <a:pt x="13325828" y="0"/>
                </a:cubicBezTo>
                <a:cubicBezTo>
                  <a:pt x="13418008" y="16497"/>
                  <a:pt x="13807087" y="-7162"/>
                  <a:pt x="14016569" y="0"/>
                </a:cubicBezTo>
                <a:cubicBezTo>
                  <a:pt x="14226051" y="7162"/>
                  <a:pt x="14082369" y="-5376"/>
                  <a:pt x="14127088" y="0"/>
                </a:cubicBezTo>
                <a:cubicBezTo>
                  <a:pt x="14171807" y="5376"/>
                  <a:pt x="14201332" y="-4559"/>
                  <a:pt x="14237606" y="0"/>
                </a:cubicBezTo>
                <a:cubicBezTo>
                  <a:pt x="14273880" y="4559"/>
                  <a:pt x="14323563" y="3717"/>
                  <a:pt x="14348125" y="0"/>
                </a:cubicBezTo>
                <a:cubicBezTo>
                  <a:pt x="14372687" y="-3717"/>
                  <a:pt x="14869120" y="24719"/>
                  <a:pt x="15038866" y="0"/>
                </a:cubicBezTo>
                <a:cubicBezTo>
                  <a:pt x="15208612" y="-24719"/>
                  <a:pt x="15122220" y="-2613"/>
                  <a:pt x="15149384" y="0"/>
                </a:cubicBezTo>
                <a:cubicBezTo>
                  <a:pt x="15176548" y="2613"/>
                  <a:pt x="15529474" y="-25956"/>
                  <a:pt x="15840125" y="0"/>
                </a:cubicBezTo>
                <a:cubicBezTo>
                  <a:pt x="16150776" y="25956"/>
                  <a:pt x="16153992" y="7734"/>
                  <a:pt x="16240755" y="0"/>
                </a:cubicBezTo>
                <a:cubicBezTo>
                  <a:pt x="16327518" y="-7734"/>
                  <a:pt x="16734855" y="-19280"/>
                  <a:pt x="17221607" y="0"/>
                </a:cubicBezTo>
                <a:cubicBezTo>
                  <a:pt x="17708359" y="19280"/>
                  <a:pt x="17889134" y="-21413"/>
                  <a:pt x="18492571" y="0"/>
                </a:cubicBezTo>
                <a:cubicBezTo>
                  <a:pt x="19096008" y="21413"/>
                  <a:pt x="18973051" y="15199"/>
                  <a:pt x="19183312" y="0"/>
                </a:cubicBezTo>
                <a:cubicBezTo>
                  <a:pt x="19393573" y="-15199"/>
                  <a:pt x="19701056" y="-14302"/>
                  <a:pt x="19874053" y="0"/>
                </a:cubicBezTo>
                <a:cubicBezTo>
                  <a:pt x="20047050" y="14302"/>
                  <a:pt x="20505935" y="18876"/>
                  <a:pt x="20854905" y="0"/>
                </a:cubicBezTo>
                <a:cubicBezTo>
                  <a:pt x="21203875" y="-18876"/>
                  <a:pt x="20922599" y="-2802"/>
                  <a:pt x="20965424" y="0"/>
                </a:cubicBezTo>
                <a:cubicBezTo>
                  <a:pt x="21008249" y="2802"/>
                  <a:pt x="21604776" y="-26538"/>
                  <a:pt x="21946276" y="0"/>
                </a:cubicBezTo>
                <a:cubicBezTo>
                  <a:pt x="21604776" y="-26538"/>
                  <a:pt x="21828857" y="6053"/>
                  <a:pt x="21766683" y="0"/>
                </a:cubicBezTo>
                <a:cubicBezTo>
                  <a:pt x="21704509" y="-6053"/>
                  <a:pt x="21628992" y="8668"/>
                  <a:pt x="21587091" y="0"/>
                </a:cubicBezTo>
                <a:cubicBezTo>
                  <a:pt x="21628992" y="8668"/>
                  <a:pt x="22023527" y="25897"/>
                  <a:pt x="22277832" y="0"/>
                </a:cubicBezTo>
                <a:cubicBezTo>
                  <a:pt x="22532137" y="-25897"/>
                  <a:pt x="22590611" y="-11738"/>
                  <a:pt x="22678462" y="0"/>
                </a:cubicBezTo>
                <a:cubicBezTo>
                  <a:pt x="22766313" y="11738"/>
                  <a:pt x="22982896" y="3830"/>
                  <a:pt x="23079091" y="0"/>
                </a:cubicBezTo>
                <a:cubicBezTo>
                  <a:pt x="23175286" y="-3830"/>
                  <a:pt x="23718462" y="47664"/>
                  <a:pt x="24350055" y="0"/>
                </a:cubicBezTo>
                <a:cubicBezTo>
                  <a:pt x="24981648" y="-47664"/>
                  <a:pt x="24411392" y="5322"/>
                  <a:pt x="24460573" y="0"/>
                </a:cubicBezTo>
                <a:cubicBezTo>
                  <a:pt x="24509754" y="-5322"/>
                  <a:pt x="24695150" y="-12669"/>
                  <a:pt x="24861203" y="0"/>
                </a:cubicBezTo>
                <a:cubicBezTo>
                  <a:pt x="25027256" y="12669"/>
                  <a:pt x="25081928" y="9891"/>
                  <a:pt x="25261833" y="0"/>
                </a:cubicBezTo>
                <a:cubicBezTo>
                  <a:pt x="25441738" y="-9891"/>
                  <a:pt x="25827642" y="26355"/>
                  <a:pt x="26242685" y="0"/>
                </a:cubicBezTo>
                <a:cubicBezTo>
                  <a:pt x="26657728" y="-26355"/>
                  <a:pt x="27131682" y="46452"/>
                  <a:pt x="27513649" y="0"/>
                </a:cubicBezTo>
                <a:cubicBezTo>
                  <a:pt x="27131682" y="46452"/>
                  <a:pt x="27406212" y="8685"/>
                  <a:pt x="27334056" y="0"/>
                </a:cubicBezTo>
                <a:cubicBezTo>
                  <a:pt x="27261900" y="-8685"/>
                  <a:pt x="27211417" y="-4110"/>
                  <a:pt x="27154463" y="0"/>
                </a:cubicBezTo>
                <a:cubicBezTo>
                  <a:pt x="27211417" y="-4110"/>
                  <a:pt x="27234806" y="-769"/>
                  <a:pt x="27264982" y="0"/>
                </a:cubicBezTo>
                <a:cubicBezTo>
                  <a:pt x="27295158" y="769"/>
                  <a:pt x="28044405" y="-13250"/>
                  <a:pt x="28245834" y="0"/>
                </a:cubicBezTo>
                <a:cubicBezTo>
                  <a:pt x="28447263" y="13250"/>
                  <a:pt x="29016402" y="-13461"/>
                  <a:pt x="29226686" y="0"/>
                </a:cubicBezTo>
                <a:cubicBezTo>
                  <a:pt x="29436970" y="13461"/>
                  <a:pt x="30032547" y="-21411"/>
                  <a:pt x="30262798" y="0"/>
                </a:cubicBezTo>
                <a:cubicBezTo>
                  <a:pt x="30869178" y="73642"/>
                  <a:pt x="31540576" y="472018"/>
                  <a:pt x="31514473" y="1251675"/>
                </a:cubicBezTo>
                <a:cubicBezTo>
                  <a:pt x="31486918" y="1496314"/>
                  <a:pt x="31505620" y="1737960"/>
                  <a:pt x="31514473" y="1877494"/>
                </a:cubicBezTo>
                <a:cubicBezTo>
                  <a:pt x="31523326" y="2017028"/>
                  <a:pt x="31536628" y="2208168"/>
                  <a:pt x="31514473" y="2453247"/>
                </a:cubicBezTo>
                <a:cubicBezTo>
                  <a:pt x="31492318" y="2698326"/>
                  <a:pt x="31530964" y="2769086"/>
                  <a:pt x="31514473" y="2978935"/>
                </a:cubicBezTo>
                <a:cubicBezTo>
                  <a:pt x="31497982" y="3188784"/>
                  <a:pt x="31505795" y="3386798"/>
                  <a:pt x="31514473" y="3704885"/>
                </a:cubicBezTo>
                <a:cubicBezTo>
                  <a:pt x="31523152" y="4022972"/>
                  <a:pt x="31495936" y="4074348"/>
                  <a:pt x="31514473" y="4180507"/>
                </a:cubicBezTo>
                <a:cubicBezTo>
                  <a:pt x="31533010" y="4286666"/>
                  <a:pt x="31524712" y="4598467"/>
                  <a:pt x="31514473" y="4906457"/>
                </a:cubicBezTo>
                <a:cubicBezTo>
                  <a:pt x="31504235" y="5214447"/>
                  <a:pt x="31492158" y="5360963"/>
                  <a:pt x="31514473" y="5482210"/>
                </a:cubicBezTo>
                <a:cubicBezTo>
                  <a:pt x="31536788" y="5603457"/>
                  <a:pt x="31525604" y="5965687"/>
                  <a:pt x="31514473" y="6258225"/>
                </a:cubicBezTo>
                <a:cubicBezTo>
                  <a:pt x="31492282" y="6974738"/>
                  <a:pt x="30899800" y="7491622"/>
                  <a:pt x="30262798" y="7509900"/>
                </a:cubicBezTo>
                <a:cubicBezTo>
                  <a:pt x="30236952" y="7511831"/>
                  <a:pt x="30187709" y="7513871"/>
                  <a:pt x="30152279" y="7509900"/>
                </a:cubicBezTo>
                <a:cubicBezTo>
                  <a:pt x="30116849" y="7505929"/>
                  <a:pt x="30075187" y="7513779"/>
                  <a:pt x="30041761" y="7509900"/>
                </a:cubicBezTo>
                <a:cubicBezTo>
                  <a:pt x="30075187" y="7513779"/>
                  <a:pt x="30161443" y="7507506"/>
                  <a:pt x="30221354" y="7509900"/>
                </a:cubicBezTo>
                <a:cubicBezTo>
                  <a:pt x="30161443" y="7507506"/>
                  <a:pt x="29820374" y="7539346"/>
                  <a:pt x="29530613" y="7509900"/>
                </a:cubicBezTo>
                <a:cubicBezTo>
                  <a:pt x="29820374" y="7539346"/>
                  <a:pt x="29632539" y="7510808"/>
                  <a:pt x="29710205" y="7509900"/>
                </a:cubicBezTo>
                <a:cubicBezTo>
                  <a:pt x="29632539" y="7510808"/>
                  <a:pt x="29021933" y="7548339"/>
                  <a:pt x="28439242" y="7509900"/>
                </a:cubicBezTo>
                <a:cubicBezTo>
                  <a:pt x="27856551" y="7471461"/>
                  <a:pt x="27887183" y="7508962"/>
                  <a:pt x="27748501" y="7509900"/>
                </a:cubicBezTo>
                <a:cubicBezTo>
                  <a:pt x="27609819" y="7510838"/>
                  <a:pt x="27329903" y="7526853"/>
                  <a:pt x="27057760" y="7509900"/>
                </a:cubicBezTo>
                <a:cubicBezTo>
                  <a:pt x="27329903" y="7526853"/>
                  <a:pt x="27150622" y="7511556"/>
                  <a:pt x="27237352" y="7509900"/>
                </a:cubicBezTo>
                <a:cubicBezTo>
                  <a:pt x="27150622" y="7511556"/>
                  <a:pt x="26731648" y="7488352"/>
                  <a:pt x="26546611" y="7509900"/>
                </a:cubicBezTo>
                <a:cubicBezTo>
                  <a:pt x="26361574" y="7531448"/>
                  <a:pt x="26301379" y="7504706"/>
                  <a:pt x="26145981" y="7509900"/>
                </a:cubicBezTo>
                <a:cubicBezTo>
                  <a:pt x="25990583" y="7515095"/>
                  <a:pt x="25269153" y="7525099"/>
                  <a:pt x="24875018" y="7509900"/>
                </a:cubicBezTo>
                <a:cubicBezTo>
                  <a:pt x="24480883" y="7494701"/>
                  <a:pt x="24174418" y="7462489"/>
                  <a:pt x="23604055" y="7509900"/>
                </a:cubicBezTo>
                <a:cubicBezTo>
                  <a:pt x="24174418" y="7462489"/>
                  <a:pt x="23720235" y="7506669"/>
                  <a:pt x="23783647" y="7509900"/>
                </a:cubicBezTo>
                <a:cubicBezTo>
                  <a:pt x="23847059" y="7513131"/>
                  <a:pt x="23918349" y="7503336"/>
                  <a:pt x="23963240" y="7509900"/>
                </a:cubicBezTo>
                <a:cubicBezTo>
                  <a:pt x="24008131" y="7516464"/>
                  <a:pt x="24094429" y="7502690"/>
                  <a:pt x="24142833" y="7509900"/>
                </a:cubicBezTo>
                <a:cubicBezTo>
                  <a:pt x="24094429" y="7502690"/>
                  <a:pt x="23473867" y="7512582"/>
                  <a:pt x="23161980" y="7509900"/>
                </a:cubicBezTo>
                <a:cubicBezTo>
                  <a:pt x="22850093" y="7507218"/>
                  <a:pt x="22243276" y="7529561"/>
                  <a:pt x="21891017" y="7509900"/>
                </a:cubicBezTo>
                <a:cubicBezTo>
                  <a:pt x="21538758" y="7490239"/>
                  <a:pt x="21169773" y="7507439"/>
                  <a:pt x="20910165" y="7509900"/>
                </a:cubicBezTo>
                <a:cubicBezTo>
                  <a:pt x="20650557" y="7512361"/>
                  <a:pt x="19942393" y="7546789"/>
                  <a:pt x="19639201" y="7509900"/>
                </a:cubicBezTo>
                <a:cubicBezTo>
                  <a:pt x="19336009" y="7473011"/>
                  <a:pt x="18891785" y="7548264"/>
                  <a:pt x="18658349" y="7509900"/>
                </a:cubicBezTo>
                <a:cubicBezTo>
                  <a:pt x="18891785" y="7548264"/>
                  <a:pt x="18783338" y="7502704"/>
                  <a:pt x="18837941" y="7509900"/>
                </a:cubicBezTo>
                <a:cubicBezTo>
                  <a:pt x="18783338" y="7502704"/>
                  <a:pt x="18398634" y="7494634"/>
                  <a:pt x="18147200" y="7509900"/>
                </a:cubicBezTo>
                <a:cubicBezTo>
                  <a:pt x="18398634" y="7494634"/>
                  <a:pt x="18284528" y="7510499"/>
                  <a:pt x="18326793" y="7509900"/>
                </a:cubicBezTo>
                <a:cubicBezTo>
                  <a:pt x="18284528" y="7510499"/>
                  <a:pt x="18075262" y="7501188"/>
                  <a:pt x="17926163" y="7509900"/>
                </a:cubicBezTo>
                <a:cubicBezTo>
                  <a:pt x="17777064" y="7518613"/>
                  <a:pt x="17172506" y="7529992"/>
                  <a:pt x="16945311" y="7509900"/>
                </a:cubicBezTo>
                <a:cubicBezTo>
                  <a:pt x="16718116" y="7489808"/>
                  <a:pt x="16885264" y="7506235"/>
                  <a:pt x="16834792" y="7509900"/>
                </a:cubicBezTo>
                <a:cubicBezTo>
                  <a:pt x="16784320" y="7513565"/>
                  <a:pt x="16757548" y="7509567"/>
                  <a:pt x="16724274" y="7509900"/>
                </a:cubicBezTo>
                <a:cubicBezTo>
                  <a:pt x="16691000" y="7510233"/>
                  <a:pt x="16645472" y="7511504"/>
                  <a:pt x="16613755" y="7509900"/>
                </a:cubicBezTo>
                <a:cubicBezTo>
                  <a:pt x="16582038" y="7508296"/>
                  <a:pt x="15716125" y="7525901"/>
                  <a:pt x="15342792" y="7509900"/>
                </a:cubicBezTo>
                <a:cubicBezTo>
                  <a:pt x="14969459" y="7493899"/>
                  <a:pt x="14557263" y="7517476"/>
                  <a:pt x="14071828" y="7509900"/>
                </a:cubicBezTo>
                <a:cubicBezTo>
                  <a:pt x="14557263" y="7517476"/>
                  <a:pt x="14183544" y="7509458"/>
                  <a:pt x="14251421" y="7509900"/>
                </a:cubicBezTo>
                <a:cubicBezTo>
                  <a:pt x="14183544" y="7509458"/>
                  <a:pt x="13495361" y="7483399"/>
                  <a:pt x="12980458" y="7509900"/>
                </a:cubicBezTo>
                <a:cubicBezTo>
                  <a:pt x="12465555" y="7536401"/>
                  <a:pt x="12766384" y="7507432"/>
                  <a:pt x="12579828" y="7509900"/>
                </a:cubicBezTo>
                <a:cubicBezTo>
                  <a:pt x="12393272" y="7512369"/>
                  <a:pt x="11891160" y="7491772"/>
                  <a:pt x="11598976" y="7509900"/>
                </a:cubicBezTo>
                <a:cubicBezTo>
                  <a:pt x="11891160" y="7491772"/>
                  <a:pt x="11727173" y="7512820"/>
                  <a:pt x="11778568" y="7509900"/>
                </a:cubicBezTo>
                <a:cubicBezTo>
                  <a:pt x="11727173" y="7512820"/>
                  <a:pt x="11003696" y="7550529"/>
                  <a:pt x="10507605" y="7509900"/>
                </a:cubicBezTo>
                <a:cubicBezTo>
                  <a:pt x="10011514" y="7469271"/>
                  <a:pt x="10246825" y="7516818"/>
                  <a:pt x="10106975" y="7509900"/>
                </a:cubicBezTo>
                <a:cubicBezTo>
                  <a:pt x="9967125" y="7502983"/>
                  <a:pt x="9341038" y="7538881"/>
                  <a:pt x="8836011" y="7509900"/>
                </a:cubicBezTo>
                <a:cubicBezTo>
                  <a:pt x="8330984" y="7480919"/>
                  <a:pt x="8461668" y="7480452"/>
                  <a:pt x="8145270" y="7509900"/>
                </a:cubicBezTo>
                <a:cubicBezTo>
                  <a:pt x="8461668" y="7480452"/>
                  <a:pt x="8250365" y="7514693"/>
                  <a:pt x="8324863" y="7509900"/>
                </a:cubicBezTo>
                <a:cubicBezTo>
                  <a:pt x="8250365" y="7514693"/>
                  <a:pt x="7577520" y="7569592"/>
                  <a:pt x="7053900" y="7509900"/>
                </a:cubicBezTo>
                <a:cubicBezTo>
                  <a:pt x="6530280" y="7450208"/>
                  <a:pt x="6306928" y="7488513"/>
                  <a:pt x="6073047" y="7509900"/>
                </a:cubicBezTo>
                <a:cubicBezTo>
                  <a:pt x="5839166" y="7531287"/>
                  <a:pt x="6011372" y="7504804"/>
                  <a:pt x="5962529" y="7509900"/>
                </a:cubicBezTo>
                <a:cubicBezTo>
                  <a:pt x="5913686" y="7514996"/>
                  <a:pt x="5476858" y="7536760"/>
                  <a:pt x="5271788" y="7509900"/>
                </a:cubicBezTo>
                <a:cubicBezTo>
                  <a:pt x="5476858" y="7536760"/>
                  <a:pt x="5369587" y="7504672"/>
                  <a:pt x="5451380" y="7509900"/>
                </a:cubicBezTo>
                <a:cubicBezTo>
                  <a:pt x="5533173" y="7515128"/>
                  <a:pt x="5590662" y="7502649"/>
                  <a:pt x="5630973" y="7509900"/>
                </a:cubicBezTo>
                <a:cubicBezTo>
                  <a:pt x="5590662" y="7502649"/>
                  <a:pt x="4872997" y="7545900"/>
                  <a:pt x="4650121" y="7509900"/>
                </a:cubicBezTo>
                <a:cubicBezTo>
                  <a:pt x="4427245" y="7473900"/>
                  <a:pt x="4260946" y="7479208"/>
                  <a:pt x="3959380" y="7509900"/>
                </a:cubicBezTo>
                <a:cubicBezTo>
                  <a:pt x="3657814" y="7540592"/>
                  <a:pt x="3746998" y="7497213"/>
                  <a:pt x="3558750" y="7509900"/>
                </a:cubicBezTo>
                <a:cubicBezTo>
                  <a:pt x="3746998" y="7497213"/>
                  <a:pt x="3673701" y="7505226"/>
                  <a:pt x="3738343" y="7509900"/>
                </a:cubicBezTo>
                <a:cubicBezTo>
                  <a:pt x="3673701" y="7505226"/>
                  <a:pt x="3492664" y="7490787"/>
                  <a:pt x="3337713" y="7509900"/>
                </a:cubicBezTo>
                <a:cubicBezTo>
                  <a:pt x="3182762" y="7529014"/>
                  <a:pt x="2346163" y="7475001"/>
                  <a:pt x="2066749" y="7509900"/>
                </a:cubicBezTo>
                <a:cubicBezTo>
                  <a:pt x="1787335" y="7544799"/>
                  <a:pt x="1559982" y="7500539"/>
                  <a:pt x="1251675" y="7509900"/>
                </a:cubicBezTo>
                <a:cubicBezTo>
                  <a:pt x="598829" y="7465630"/>
                  <a:pt x="78138" y="6992530"/>
                  <a:pt x="0" y="6258225"/>
                </a:cubicBezTo>
                <a:cubicBezTo>
                  <a:pt x="-18180" y="5954068"/>
                  <a:pt x="31189" y="5854498"/>
                  <a:pt x="0" y="5582341"/>
                </a:cubicBezTo>
                <a:cubicBezTo>
                  <a:pt x="-31189" y="5310184"/>
                  <a:pt x="23651" y="5095765"/>
                  <a:pt x="0" y="4956522"/>
                </a:cubicBezTo>
                <a:cubicBezTo>
                  <a:pt x="-23651" y="4817279"/>
                  <a:pt x="29381" y="4485100"/>
                  <a:pt x="0" y="4280638"/>
                </a:cubicBezTo>
                <a:cubicBezTo>
                  <a:pt x="-29381" y="4076176"/>
                  <a:pt x="8561" y="3899182"/>
                  <a:pt x="0" y="3754950"/>
                </a:cubicBezTo>
                <a:cubicBezTo>
                  <a:pt x="-8561" y="3610718"/>
                  <a:pt x="-3891" y="3226105"/>
                  <a:pt x="0" y="3079066"/>
                </a:cubicBezTo>
                <a:cubicBezTo>
                  <a:pt x="3891" y="2932027"/>
                  <a:pt x="-22907" y="2731697"/>
                  <a:pt x="0" y="2503313"/>
                </a:cubicBezTo>
                <a:cubicBezTo>
                  <a:pt x="22907" y="2274929"/>
                  <a:pt x="21680" y="2219688"/>
                  <a:pt x="0" y="1977625"/>
                </a:cubicBezTo>
                <a:cubicBezTo>
                  <a:pt x="-21680" y="1735562"/>
                  <a:pt x="26005" y="1485541"/>
                  <a:pt x="0" y="12516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6968086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27B89497-7C26-9DF0-D7BA-5BF52AFFA7EA}"/>
              </a:ext>
            </a:extLst>
          </p:cNvPr>
          <p:cNvSpPr/>
          <p:nvPr/>
        </p:nvSpPr>
        <p:spPr>
          <a:xfrm>
            <a:off x="8002875" y="4006624"/>
            <a:ext cx="31514473" cy="4214383"/>
          </a:xfrm>
          <a:custGeom>
            <a:avLst/>
            <a:gdLst>
              <a:gd name="connsiteX0" fmla="*/ 0 w 31514473"/>
              <a:gd name="connsiteY0" fmla="*/ 702411 h 4214383"/>
              <a:gd name="connsiteX1" fmla="*/ 702411 w 31514473"/>
              <a:gd name="connsiteY1" fmla="*/ 0 h 4214383"/>
              <a:gd name="connsiteX2" fmla="*/ 30812062 w 31514473"/>
              <a:gd name="connsiteY2" fmla="*/ 0 h 4214383"/>
              <a:gd name="connsiteX3" fmla="*/ 31514473 w 31514473"/>
              <a:gd name="connsiteY3" fmla="*/ 702411 h 4214383"/>
              <a:gd name="connsiteX4" fmla="*/ 31514473 w 31514473"/>
              <a:gd name="connsiteY4" fmla="*/ 3511972 h 4214383"/>
              <a:gd name="connsiteX5" fmla="*/ 30812062 w 31514473"/>
              <a:gd name="connsiteY5" fmla="*/ 4214383 h 4214383"/>
              <a:gd name="connsiteX6" fmla="*/ 702411 w 31514473"/>
              <a:gd name="connsiteY6" fmla="*/ 4214383 h 4214383"/>
              <a:gd name="connsiteX7" fmla="*/ 0 w 31514473"/>
              <a:gd name="connsiteY7" fmla="*/ 3511972 h 4214383"/>
              <a:gd name="connsiteX8" fmla="*/ 0 w 31514473"/>
              <a:gd name="connsiteY8" fmla="*/ 702411 h 4214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14473" h="4214383" fill="none" extrusionOk="0">
                <a:moveTo>
                  <a:pt x="0" y="702411"/>
                </a:moveTo>
                <a:cubicBezTo>
                  <a:pt x="579" y="261057"/>
                  <a:pt x="320272" y="-1997"/>
                  <a:pt x="702411" y="0"/>
                </a:cubicBezTo>
                <a:cubicBezTo>
                  <a:pt x="14351166" y="52923"/>
                  <a:pt x="22323443" y="68339"/>
                  <a:pt x="30812062" y="0"/>
                </a:cubicBezTo>
                <a:cubicBezTo>
                  <a:pt x="31151295" y="41029"/>
                  <a:pt x="31478430" y="280340"/>
                  <a:pt x="31514473" y="702411"/>
                </a:cubicBezTo>
                <a:cubicBezTo>
                  <a:pt x="31585513" y="1211425"/>
                  <a:pt x="31365105" y="2786403"/>
                  <a:pt x="31514473" y="3511972"/>
                </a:cubicBezTo>
                <a:cubicBezTo>
                  <a:pt x="31537525" y="3861847"/>
                  <a:pt x="31246717" y="4228660"/>
                  <a:pt x="30812062" y="4214383"/>
                </a:cubicBezTo>
                <a:cubicBezTo>
                  <a:pt x="23006084" y="4149264"/>
                  <a:pt x="10939484" y="4356845"/>
                  <a:pt x="702411" y="4214383"/>
                </a:cubicBezTo>
                <a:cubicBezTo>
                  <a:pt x="321143" y="4222781"/>
                  <a:pt x="9199" y="3901300"/>
                  <a:pt x="0" y="3511972"/>
                </a:cubicBezTo>
                <a:cubicBezTo>
                  <a:pt x="-96645" y="3091788"/>
                  <a:pt x="-105301" y="1577287"/>
                  <a:pt x="0" y="702411"/>
                </a:cubicBezTo>
                <a:close/>
              </a:path>
              <a:path w="31514473" h="4214383" stroke="0" extrusionOk="0">
                <a:moveTo>
                  <a:pt x="0" y="702411"/>
                </a:moveTo>
                <a:cubicBezTo>
                  <a:pt x="-2298" y="291797"/>
                  <a:pt x="339247" y="-4355"/>
                  <a:pt x="702411" y="0"/>
                </a:cubicBezTo>
                <a:cubicBezTo>
                  <a:pt x="10225615" y="-140701"/>
                  <a:pt x="25621024" y="-98939"/>
                  <a:pt x="30812062" y="0"/>
                </a:cubicBezTo>
                <a:cubicBezTo>
                  <a:pt x="31231561" y="-69954"/>
                  <a:pt x="31454338" y="279846"/>
                  <a:pt x="31514473" y="702411"/>
                </a:cubicBezTo>
                <a:cubicBezTo>
                  <a:pt x="31471648" y="1459632"/>
                  <a:pt x="31672816" y="3150338"/>
                  <a:pt x="31514473" y="3511972"/>
                </a:cubicBezTo>
                <a:cubicBezTo>
                  <a:pt x="31530081" y="3895196"/>
                  <a:pt x="31136367" y="4219192"/>
                  <a:pt x="30812062" y="4214383"/>
                </a:cubicBezTo>
                <a:cubicBezTo>
                  <a:pt x="24648550" y="4053775"/>
                  <a:pt x="6001961" y="4383111"/>
                  <a:pt x="702411" y="4214383"/>
                </a:cubicBezTo>
                <a:cubicBezTo>
                  <a:pt x="294307" y="4282904"/>
                  <a:pt x="70007" y="3911755"/>
                  <a:pt x="0" y="3511972"/>
                </a:cubicBezTo>
                <a:cubicBezTo>
                  <a:pt x="148855" y="2402035"/>
                  <a:pt x="82279" y="1820846"/>
                  <a:pt x="0" y="70241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2000"/>
            </a:schemeClr>
          </a:solidFill>
          <a:ln w="762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361701396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箭头: 上 115">
            <a:extLst>
              <a:ext uri="{FF2B5EF4-FFF2-40B4-BE49-F238E27FC236}">
                <a16:creationId xmlns:a16="http://schemas.microsoft.com/office/drawing/2014/main" id="{66E4D546-7409-2DEB-93EC-F41CB041D3DA}"/>
              </a:ext>
            </a:extLst>
          </p:cNvPr>
          <p:cNvSpPr/>
          <p:nvPr/>
        </p:nvSpPr>
        <p:spPr>
          <a:xfrm rot="5400000">
            <a:off x="30979086" y="7943631"/>
            <a:ext cx="1260002" cy="4419458"/>
          </a:xfrm>
          <a:prstGeom prst="upArrow">
            <a:avLst>
              <a:gd name="adj1" fmla="val 50000"/>
              <a:gd name="adj2" fmla="val 4285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3A052C-3F9E-9BB4-D959-05AC435D249C}"/>
              </a:ext>
            </a:extLst>
          </p:cNvPr>
          <p:cNvSpPr/>
          <p:nvPr/>
        </p:nvSpPr>
        <p:spPr>
          <a:xfrm>
            <a:off x="10037729" y="4371886"/>
            <a:ext cx="3958825" cy="3725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C76E80-2C94-AE58-574D-00FC293FBEE7}"/>
              </a:ext>
            </a:extLst>
          </p:cNvPr>
          <p:cNvSpPr/>
          <p:nvPr/>
        </p:nvSpPr>
        <p:spPr>
          <a:xfrm>
            <a:off x="10190128" y="4524286"/>
            <a:ext cx="3958825" cy="3725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B055E1-FAAD-AB1D-3A22-88B16DAD1804}"/>
              </a:ext>
            </a:extLst>
          </p:cNvPr>
          <p:cNvSpPr/>
          <p:nvPr/>
        </p:nvSpPr>
        <p:spPr>
          <a:xfrm>
            <a:off x="10342528" y="4676686"/>
            <a:ext cx="3958825" cy="3725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5895FB-E815-307E-EA8B-912DCC7A7B35}"/>
              </a:ext>
            </a:extLst>
          </p:cNvPr>
          <p:cNvSpPr/>
          <p:nvPr/>
        </p:nvSpPr>
        <p:spPr>
          <a:xfrm>
            <a:off x="10494928" y="4829086"/>
            <a:ext cx="3958825" cy="3725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957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Chinese</a:t>
            </a:r>
            <a:br>
              <a:rPr lang="en-US" altLang="zh-CN" sz="4957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4957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Patent Application Texts</a:t>
            </a:r>
            <a:endParaRPr lang="zh-CN" altLang="en-US" sz="4957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6E96E6-350C-E224-89C0-1F6625938436}"/>
              </a:ext>
            </a:extLst>
          </p:cNvPr>
          <p:cNvSpPr/>
          <p:nvPr/>
        </p:nvSpPr>
        <p:spPr>
          <a:xfrm>
            <a:off x="9919964" y="10276132"/>
            <a:ext cx="3995226" cy="3705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BF4B53-1EAD-DE7F-9D84-1335C97A8BE1}"/>
              </a:ext>
            </a:extLst>
          </p:cNvPr>
          <p:cNvSpPr/>
          <p:nvPr/>
        </p:nvSpPr>
        <p:spPr>
          <a:xfrm>
            <a:off x="10072364" y="10428532"/>
            <a:ext cx="3995226" cy="3705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C702EA-4468-A1C2-C142-83347AAFB756}"/>
              </a:ext>
            </a:extLst>
          </p:cNvPr>
          <p:cNvSpPr/>
          <p:nvPr/>
        </p:nvSpPr>
        <p:spPr>
          <a:xfrm>
            <a:off x="10224764" y="10580932"/>
            <a:ext cx="3995226" cy="3705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D79DC2-00C3-8DC7-D452-0CFCAEBB23A2}"/>
              </a:ext>
            </a:extLst>
          </p:cNvPr>
          <p:cNvSpPr/>
          <p:nvPr/>
        </p:nvSpPr>
        <p:spPr>
          <a:xfrm>
            <a:off x="10377164" y="10733332"/>
            <a:ext cx="3995226" cy="3705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957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Patent Examination Reports</a:t>
            </a:r>
            <a:endParaRPr lang="zh-CN" altLang="en-US" sz="4957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FFF24E4-4B2E-83D7-09D7-8C5A2C8AC066}"/>
              </a:ext>
            </a:extLst>
          </p:cNvPr>
          <p:cNvSpPr/>
          <p:nvPr/>
        </p:nvSpPr>
        <p:spPr>
          <a:xfrm>
            <a:off x="16658783" y="4857220"/>
            <a:ext cx="3649923" cy="2222693"/>
          </a:xfrm>
          <a:custGeom>
            <a:avLst/>
            <a:gdLst>
              <a:gd name="connsiteX0" fmla="*/ 0 w 3649923"/>
              <a:gd name="connsiteY0" fmla="*/ 370456 h 2222693"/>
              <a:gd name="connsiteX1" fmla="*/ 370456 w 3649923"/>
              <a:gd name="connsiteY1" fmla="*/ 0 h 2222693"/>
              <a:gd name="connsiteX2" fmla="*/ 3279467 w 3649923"/>
              <a:gd name="connsiteY2" fmla="*/ 0 h 2222693"/>
              <a:gd name="connsiteX3" fmla="*/ 3649923 w 3649923"/>
              <a:gd name="connsiteY3" fmla="*/ 370456 h 2222693"/>
              <a:gd name="connsiteX4" fmla="*/ 3649923 w 3649923"/>
              <a:gd name="connsiteY4" fmla="*/ 1852237 h 2222693"/>
              <a:gd name="connsiteX5" fmla="*/ 3279467 w 3649923"/>
              <a:gd name="connsiteY5" fmla="*/ 2222693 h 2222693"/>
              <a:gd name="connsiteX6" fmla="*/ 370456 w 3649923"/>
              <a:gd name="connsiteY6" fmla="*/ 2222693 h 2222693"/>
              <a:gd name="connsiteX7" fmla="*/ 0 w 3649923"/>
              <a:gd name="connsiteY7" fmla="*/ 1852237 h 2222693"/>
              <a:gd name="connsiteX8" fmla="*/ 0 w 3649923"/>
              <a:gd name="connsiteY8" fmla="*/ 370456 h 222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9923" h="2222693" fill="none" extrusionOk="0">
                <a:moveTo>
                  <a:pt x="0" y="370456"/>
                </a:moveTo>
                <a:cubicBezTo>
                  <a:pt x="-674" y="181712"/>
                  <a:pt x="165673" y="8536"/>
                  <a:pt x="370456" y="0"/>
                </a:cubicBezTo>
                <a:cubicBezTo>
                  <a:pt x="1757417" y="-75983"/>
                  <a:pt x="2458956" y="120184"/>
                  <a:pt x="3279467" y="0"/>
                </a:cubicBezTo>
                <a:cubicBezTo>
                  <a:pt x="3508441" y="-16261"/>
                  <a:pt x="3647241" y="159609"/>
                  <a:pt x="3649923" y="370456"/>
                </a:cubicBezTo>
                <a:cubicBezTo>
                  <a:pt x="3638239" y="807277"/>
                  <a:pt x="3712589" y="1232074"/>
                  <a:pt x="3649923" y="1852237"/>
                </a:cubicBezTo>
                <a:cubicBezTo>
                  <a:pt x="3626486" y="2036842"/>
                  <a:pt x="3496527" y="2196313"/>
                  <a:pt x="3279467" y="2222693"/>
                </a:cubicBezTo>
                <a:cubicBezTo>
                  <a:pt x="2851588" y="2222692"/>
                  <a:pt x="1585951" y="2185171"/>
                  <a:pt x="370456" y="2222693"/>
                </a:cubicBezTo>
                <a:cubicBezTo>
                  <a:pt x="179713" y="2253594"/>
                  <a:pt x="-11712" y="2051419"/>
                  <a:pt x="0" y="1852237"/>
                </a:cubicBezTo>
                <a:cubicBezTo>
                  <a:pt x="-20110" y="1150249"/>
                  <a:pt x="-101493" y="586047"/>
                  <a:pt x="0" y="370456"/>
                </a:cubicBezTo>
                <a:close/>
              </a:path>
              <a:path w="3649923" h="2222693" stroke="0" extrusionOk="0">
                <a:moveTo>
                  <a:pt x="0" y="370456"/>
                </a:moveTo>
                <a:cubicBezTo>
                  <a:pt x="24877" y="142154"/>
                  <a:pt x="205576" y="1817"/>
                  <a:pt x="370456" y="0"/>
                </a:cubicBezTo>
                <a:cubicBezTo>
                  <a:pt x="861747" y="-83679"/>
                  <a:pt x="2473710" y="-71366"/>
                  <a:pt x="3279467" y="0"/>
                </a:cubicBezTo>
                <a:cubicBezTo>
                  <a:pt x="3468565" y="8893"/>
                  <a:pt x="3653411" y="181290"/>
                  <a:pt x="3649923" y="370456"/>
                </a:cubicBezTo>
                <a:cubicBezTo>
                  <a:pt x="3734321" y="622998"/>
                  <a:pt x="3756735" y="1268915"/>
                  <a:pt x="3649923" y="1852237"/>
                </a:cubicBezTo>
                <a:cubicBezTo>
                  <a:pt x="3656130" y="2054217"/>
                  <a:pt x="3472797" y="2189340"/>
                  <a:pt x="3279467" y="2222693"/>
                </a:cubicBezTo>
                <a:cubicBezTo>
                  <a:pt x="2923756" y="2376441"/>
                  <a:pt x="1055704" y="2311524"/>
                  <a:pt x="370456" y="2222693"/>
                </a:cubicBezTo>
                <a:cubicBezTo>
                  <a:pt x="149434" y="2226463"/>
                  <a:pt x="4188" y="2061290"/>
                  <a:pt x="0" y="1852237"/>
                </a:cubicBezTo>
                <a:cubicBezTo>
                  <a:pt x="78288" y="1548191"/>
                  <a:pt x="128993" y="632668"/>
                  <a:pt x="0" y="370456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7499837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957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Extraction Methods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E3637C-8B8B-FAB7-6E7E-1D60ACF41A7D}"/>
              </a:ext>
            </a:extLst>
          </p:cNvPr>
          <p:cNvSpPr txBox="1"/>
          <p:nvPr/>
        </p:nvSpPr>
        <p:spPr>
          <a:xfrm>
            <a:off x="17289284" y="12448857"/>
            <a:ext cx="4336953" cy="2772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zh-CN" altLang="en-US" sz="4957" dirty="0">
              <a:latin typeface="Cambria" panose="02040503050406030204" pitchFamily="18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94C353E-C556-CE2D-A92D-E7935A3AE17E}"/>
              </a:ext>
            </a:extLst>
          </p:cNvPr>
          <p:cNvSpPr/>
          <p:nvPr/>
        </p:nvSpPr>
        <p:spPr>
          <a:xfrm>
            <a:off x="34310051" y="8565019"/>
            <a:ext cx="3494781" cy="2127428"/>
          </a:xfrm>
          <a:custGeom>
            <a:avLst/>
            <a:gdLst>
              <a:gd name="connsiteX0" fmla="*/ 0 w 3494781"/>
              <a:gd name="connsiteY0" fmla="*/ 354578 h 2127428"/>
              <a:gd name="connsiteX1" fmla="*/ 354578 w 3494781"/>
              <a:gd name="connsiteY1" fmla="*/ 0 h 2127428"/>
              <a:gd name="connsiteX2" fmla="*/ 3140203 w 3494781"/>
              <a:gd name="connsiteY2" fmla="*/ 0 h 2127428"/>
              <a:gd name="connsiteX3" fmla="*/ 3494781 w 3494781"/>
              <a:gd name="connsiteY3" fmla="*/ 354578 h 2127428"/>
              <a:gd name="connsiteX4" fmla="*/ 3494781 w 3494781"/>
              <a:gd name="connsiteY4" fmla="*/ 1772850 h 2127428"/>
              <a:gd name="connsiteX5" fmla="*/ 3140203 w 3494781"/>
              <a:gd name="connsiteY5" fmla="*/ 2127428 h 2127428"/>
              <a:gd name="connsiteX6" fmla="*/ 354578 w 3494781"/>
              <a:gd name="connsiteY6" fmla="*/ 2127428 h 2127428"/>
              <a:gd name="connsiteX7" fmla="*/ 0 w 3494781"/>
              <a:gd name="connsiteY7" fmla="*/ 1772850 h 2127428"/>
              <a:gd name="connsiteX8" fmla="*/ 0 w 3494781"/>
              <a:gd name="connsiteY8" fmla="*/ 354578 h 212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94781" h="2127428" fill="none" extrusionOk="0">
                <a:moveTo>
                  <a:pt x="0" y="354578"/>
                </a:moveTo>
                <a:cubicBezTo>
                  <a:pt x="-549" y="171658"/>
                  <a:pt x="158659" y="4168"/>
                  <a:pt x="354578" y="0"/>
                </a:cubicBezTo>
                <a:cubicBezTo>
                  <a:pt x="1496547" y="-75983"/>
                  <a:pt x="2244907" y="120184"/>
                  <a:pt x="3140203" y="0"/>
                </a:cubicBezTo>
                <a:cubicBezTo>
                  <a:pt x="3348496" y="-8315"/>
                  <a:pt x="3479779" y="123783"/>
                  <a:pt x="3494781" y="354578"/>
                </a:cubicBezTo>
                <a:cubicBezTo>
                  <a:pt x="3519772" y="888071"/>
                  <a:pt x="3496714" y="1483090"/>
                  <a:pt x="3494781" y="1772850"/>
                </a:cubicBezTo>
                <a:cubicBezTo>
                  <a:pt x="3473587" y="1950600"/>
                  <a:pt x="3344929" y="2108596"/>
                  <a:pt x="3140203" y="2127428"/>
                </a:cubicBezTo>
                <a:cubicBezTo>
                  <a:pt x="2480908" y="2127427"/>
                  <a:pt x="1101696" y="2089906"/>
                  <a:pt x="354578" y="2127428"/>
                </a:cubicBezTo>
                <a:cubicBezTo>
                  <a:pt x="170971" y="2154688"/>
                  <a:pt x="-29658" y="1954965"/>
                  <a:pt x="0" y="1772850"/>
                </a:cubicBezTo>
                <a:cubicBezTo>
                  <a:pt x="-10748" y="1268479"/>
                  <a:pt x="71085" y="740526"/>
                  <a:pt x="0" y="354578"/>
                </a:cubicBezTo>
                <a:close/>
              </a:path>
              <a:path w="3494781" h="2127428" stroke="0" extrusionOk="0">
                <a:moveTo>
                  <a:pt x="0" y="354578"/>
                </a:moveTo>
                <a:cubicBezTo>
                  <a:pt x="8921" y="150250"/>
                  <a:pt x="175092" y="748"/>
                  <a:pt x="354578" y="0"/>
                </a:cubicBezTo>
                <a:cubicBezTo>
                  <a:pt x="1229138" y="-83679"/>
                  <a:pt x="2449524" y="-71366"/>
                  <a:pt x="3140203" y="0"/>
                </a:cubicBezTo>
                <a:cubicBezTo>
                  <a:pt x="3325336" y="6136"/>
                  <a:pt x="3495465" y="161778"/>
                  <a:pt x="3494781" y="354578"/>
                </a:cubicBezTo>
                <a:cubicBezTo>
                  <a:pt x="3428557" y="858047"/>
                  <a:pt x="3515930" y="1335017"/>
                  <a:pt x="3494781" y="1772850"/>
                </a:cubicBezTo>
                <a:cubicBezTo>
                  <a:pt x="3510351" y="1962113"/>
                  <a:pt x="3327298" y="2101578"/>
                  <a:pt x="3140203" y="2127428"/>
                </a:cubicBezTo>
                <a:cubicBezTo>
                  <a:pt x="2769632" y="2281176"/>
                  <a:pt x="659587" y="2216259"/>
                  <a:pt x="354578" y="2127428"/>
                </a:cubicBezTo>
                <a:cubicBezTo>
                  <a:pt x="120659" y="2136171"/>
                  <a:pt x="24993" y="1995271"/>
                  <a:pt x="0" y="1772850"/>
                </a:cubicBezTo>
                <a:cubicBezTo>
                  <a:pt x="-23751" y="1440426"/>
                  <a:pt x="-31031" y="928342"/>
                  <a:pt x="0" y="354578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7499837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957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JSS</a:t>
            </a:r>
          </a:p>
        </p:txBody>
      </p:sp>
      <p:sp>
        <p:nvSpPr>
          <p:cNvPr id="89" name="箭头: 上 88">
            <a:extLst>
              <a:ext uri="{FF2B5EF4-FFF2-40B4-BE49-F238E27FC236}">
                <a16:creationId xmlns:a16="http://schemas.microsoft.com/office/drawing/2014/main" id="{F496FAFE-12FD-C027-3DF8-7DE69E64268C}"/>
              </a:ext>
            </a:extLst>
          </p:cNvPr>
          <p:cNvSpPr/>
          <p:nvPr/>
        </p:nvSpPr>
        <p:spPr>
          <a:xfrm rot="10800000">
            <a:off x="35468871" y="11011008"/>
            <a:ext cx="1005309" cy="1038253"/>
          </a:xfrm>
          <a:prstGeom prst="upArrow">
            <a:avLst>
              <a:gd name="adj1" fmla="val 50000"/>
              <a:gd name="adj2" fmla="val 4285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BEA7865-9E3B-6033-514F-E80928ED74BC}"/>
              </a:ext>
            </a:extLst>
          </p:cNvPr>
          <p:cNvSpPr txBox="1"/>
          <p:nvPr/>
        </p:nvSpPr>
        <p:spPr>
          <a:xfrm>
            <a:off x="22354403" y="5117484"/>
            <a:ext cx="6414333" cy="830997"/>
          </a:xfrm>
          <a:prstGeom prst="rect">
            <a:avLst/>
          </a:prstGeom>
          <a:solidFill>
            <a:srgbClr val="CCE5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0A73FF7-5AFB-0961-0039-46FA32B29EF4}"/>
              </a:ext>
            </a:extLst>
          </p:cNvPr>
          <p:cNvSpPr txBox="1"/>
          <p:nvPr/>
        </p:nvSpPr>
        <p:spPr>
          <a:xfrm>
            <a:off x="22506803" y="5269884"/>
            <a:ext cx="6414333" cy="830997"/>
          </a:xfrm>
          <a:prstGeom prst="rect">
            <a:avLst/>
          </a:prstGeom>
          <a:solidFill>
            <a:srgbClr val="CCE5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216F2B6-F2CC-E261-85CC-EED1A2BD38C4}"/>
              </a:ext>
            </a:extLst>
          </p:cNvPr>
          <p:cNvSpPr txBox="1"/>
          <p:nvPr/>
        </p:nvSpPr>
        <p:spPr>
          <a:xfrm>
            <a:off x="22659203" y="5422284"/>
            <a:ext cx="6414333" cy="830997"/>
          </a:xfrm>
          <a:prstGeom prst="rect">
            <a:avLst/>
          </a:prstGeom>
          <a:solidFill>
            <a:srgbClr val="CCE5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1D6C6C1-A15C-1A1D-7AB4-89C761EDA22D}"/>
              </a:ext>
            </a:extLst>
          </p:cNvPr>
          <p:cNvSpPr txBox="1"/>
          <p:nvPr/>
        </p:nvSpPr>
        <p:spPr>
          <a:xfrm>
            <a:off x="22811603" y="5574683"/>
            <a:ext cx="6414333" cy="1260000"/>
          </a:xfrm>
          <a:prstGeom prst="rect">
            <a:avLst/>
          </a:prstGeom>
          <a:solidFill>
            <a:srgbClr val="CCE5FF"/>
          </a:solidFill>
          <a:ln>
            <a:solidFill>
              <a:schemeClr val="bg1"/>
            </a:solidFill>
          </a:ln>
        </p:spPr>
        <p:txBody>
          <a:bodyPr wrap="square" tIns="144000" rtlCol="0">
            <a:normAutofit/>
          </a:bodyPr>
          <a:lstStyle/>
          <a:p>
            <a:pPr algn="ctr"/>
            <a:r>
              <a:rPr lang="en-US" altLang="zh-CN" sz="5399" dirty="0">
                <a:latin typeface="Cambria" panose="02040503050406030204" pitchFamily="18" charset="0"/>
                <a:ea typeface="Cambria" panose="02040503050406030204" pitchFamily="18" charset="0"/>
              </a:rPr>
              <a:t>Retrievable Elements </a:t>
            </a:r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E351063-31D8-41B7-1CB2-6C1C71A6A618}"/>
              </a:ext>
            </a:extLst>
          </p:cNvPr>
          <p:cNvSpPr txBox="1"/>
          <p:nvPr/>
        </p:nvSpPr>
        <p:spPr>
          <a:xfrm>
            <a:off x="17321875" y="9323934"/>
            <a:ext cx="641433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F8432DF-E53D-DF74-8745-34A847FE0009}"/>
              </a:ext>
            </a:extLst>
          </p:cNvPr>
          <p:cNvSpPr txBox="1"/>
          <p:nvPr/>
        </p:nvSpPr>
        <p:spPr>
          <a:xfrm>
            <a:off x="17474275" y="9476334"/>
            <a:ext cx="641433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D199CA1-21EE-D041-16D4-335C81518AD8}"/>
              </a:ext>
            </a:extLst>
          </p:cNvPr>
          <p:cNvSpPr txBox="1"/>
          <p:nvPr/>
        </p:nvSpPr>
        <p:spPr>
          <a:xfrm>
            <a:off x="17626675" y="9628734"/>
            <a:ext cx="641433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E3C09E0-F46D-CF7D-3078-10F0EA462AAB}"/>
              </a:ext>
            </a:extLst>
          </p:cNvPr>
          <p:cNvSpPr txBox="1"/>
          <p:nvPr/>
        </p:nvSpPr>
        <p:spPr>
          <a:xfrm>
            <a:off x="17779075" y="9781131"/>
            <a:ext cx="6414333" cy="12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tIns="180000" rtlCol="0">
            <a:normAutofit/>
          </a:bodyPr>
          <a:lstStyle/>
          <a:p>
            <a:pPr algn="ctr"/>
            <a:r>
              <a:rPr lang="en-US" altLang="zh-CN" sz="5399" dirty="0">
                <a:latin typeface="Cambria" panose="02040503050406030204" pitchFamily="18" charset="0"/>
                <a:ea typeface="Cambria" panose="02040503050406030204" pitchFamily="18" charset="0"/>
              </a:rPr>
              <a:t>Gold Standard</a:t>
            </a:r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106" name="箭头: 上 105">
            <a:extLst>
              <a:ext uri="{FF2B5EF4-FFF2-40B4-BE49-F238E27FC236}">
                <a16:creationId xmlns:a16="http://schemas.microsoft.com/office/drawing/2014/main" id="{CA020094-1C54-446F-2312-DC0A9BAD6930}"/>
              </a:ext>
            </a:extLst>
          </p:cNvPr>
          <p:cNvSpPr/>
          <p:nvPr/>
        </p:nvSpPr>
        <p:spPr>
          <a:xfrm rot="4233267">
            <a:off x="15385076" y="10030586"/>
            <a:ext cx="1193758" cy="1651818"/>
          </a:xfrm>
          <a:prstGeom prst="upArrow">
            <a:avLst>
              <a:gd name="adj1" fmla="val 50000"/>
              <a:gd name="adj2" fmla="val 4285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107" name="箭头: 上 106">
            <a:extLst>
              <a:ext uri="{FF2B5EF4-FFF2-40B4-BE49-F238E27FC236}">
                <a16:creationId xmlns:a16="http://schemas.microsoft.com/office/drawing/2014/main" id="{B82FA6EC-0B1D-2D37-806F-48817F8AE150}"/>
              </a:ext>
            </a:extLst>
          </p:cNvPr>
          <p:cNvSpPr/>
          <p:nvPr/>
        </p:nvSpPr>
        <p:spPr>
          <a:xfrm rot="7106646">
            <a:off x="15392813" y="12456641"/>
            <a:ext cx="1193758" cy="1651818"/>
          </a:xfrm>
          <a:prstGeom prst="upArrow">
            <a:avLst>
              <a:gd name="adj1" fmla="val 50000"/>
              <a:gd name="adj2" fmla="val 4285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FA6D0DC-F639-9D60-1C84-AE160FA39C76}"/>
              </a:ext>
            </a:extLst>
          </p:cNvPr>
          <p:cNvSpPr txBox="1"/>
          <p:nvPr/>
        </p:nvSpPr>
        <p:spPr>
          <a:xfrm>
            <a:off x="17441684" y="12601257"/>
            <a:ext cx="4336953" cy="2772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zh-CN" altLang="en-US" sz="4957" dirty="0">
              <a:latin typeface="Cambria" panose="020405030504060302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4EC9629-8AC1-929A-79BC-1C5E79AEABEC}"/>
              </a:ext>
            </a:extLst>
          </p:cNvPr>
          <p:cNvSpPr txBox="1"/>
          <p:nvPr/>
        </p:nvSpPr>
        <p:spPr>
          <a:xfrm>
            <a:off x="17594084" y="12753657"/>
            <a:ext cx="4336953" cy="2772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zh-CN" altLang="en-US" sz="4957" dirty="0">
              <a:latin typeface="Cambria" panose="020405030504060302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55B1575-18D6-A7CF-E945-2DFA3CE2B0CF}"/>
              </a:ext>
            </a:extLst>
          </p:cNvPr>
          <p:cNvSpPr txBox="1"/>
          <p:nvPr/>
        </p:nvSpPr>
        <p:spPr>
          <a:xfrm>
            <a:off x="17746484" y="12906057"/>
            <a:ext cx="4336953" cy="2772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tIns="396000" rtlCol="0">
            <a:normAutofit/>
          </a:bodyPr>
          <a:lstStyle/>
          <a:p>
            <a:pPr algn="ctr"/>
            <a:r>
              <a:rPr lang="en-US" altLang="zh-CN" sz="5399" dirty="0">
                <a:latin typeface="Cambria" panose="02040503050406030204" pitchFamily="18" charset="0"/>
                <a:ea typeface="Cambria" panose="02040503050406030204" pitchFamily="18" charset="0"/>
              </a:rPr>
              <a:t>Relevant Documents</a:t>
            </a:r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113" name="箭头: 上 112">
            <a:extLst>
              <a:ext uri="{FF2B5EF4-FFF2-40B4-BE49-F238E27FC236}">
                <a16:creationId xmlns:a16="http://schemas.microsoft.com/office/drawing/2014/main" id="{A79B24BD-25E6-B87A-FF1A-DF87EF1BB35A}"/>
              </a:ext>
            </a:extLst>
          </p:cNvPr>
          <p:cNvSpPr/>
          <p:nvPr/>
        </p:nvSpPr>
        <p:spPr>
          <a:xfrm rot="5400000">
            <a:off x="20726134" y="5343363"/>
            <a:ext cx="1193758" cy="1286456"/>
          </a:xfrm>
          <a:prstGeom prst="upArrow">
            <a:avLst>
              <a:gd name="adj1" fmla="val 50000"/>
              <a:gd name="adj2" fmla="val 4285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115" name="箭头: 直角上 114">
            <a:extLst>
              <a:ext uri="{FF2B5EF4-FFF2-40B4-BE49-F238E27FC236}">
                <a16:creationId xmlns:a16="http://schemas.microsoft.com/office/drawing/2014/main" id="{015F8B09-B4EA-6616-637F-B9AA3131B5B1}"/>
              </a:ext>
            </a:extLst>
          </p:cNvPr>
          <p:cNvSpPr/>
          <p:nvPr/>
        </p:nvSpPr>
        <p:spPr>
          <a:xfrm>
            <a:off x="24609018" y="6529883"/>
            <a:ext cx="6953328" cy="3945019"/>
          </a:xfrm>
          <a:prstGeom prst="bentUpArrow">
            <a:avLst>
              <a:gd name="adj1" fmla="val 15500"/>
              <a:gd name="adj2" fmla="val 6682"/>
              <a:gd name="adj3" fmla="val 174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箭头: 上 87">
            <a:extLst>
              <a:ext uri="{FF2B5EF4-FFF2-40B4-BE49-F238E27FC236}">
                <a16:creationId xmlns:a16="http://schemas.microsoft.com/office/drawing/2014/main" id="{26991EF3-A6EE-FC23-B05B-F87C1468E75F}"/>
              </a:ext>
            </a:extLst>
          </p:cNvPr>
          <p:cNvSpPr/>
          <p:nvPr/>
        </p:nvSpPr>
        <p:spPr>
          <a:xfrm rot="5400000">
            <a:off x="31174376" y="4304582"/>
            <a:ext cx="1260002" cy="3958825"/>
          </a:xfrm>
          <a:prstGeom prst="upArrow">
            <a:avLst>
              <a:gd name="adj1" fmla="val 50000"/>
              <a:gd name="adj2" fmla="val 4285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A9697968-748E-0B0A-CEBE-1B01B1BA8C47}"/>
              </a:ext>
            </a:extLst>
          </p:cNvPr>
          <p:cNvSpPr/>
          <p:nvPr/>
        </p:nvSpPr>
        <p:spPr>
          <a:xfrm>
            <a:off x="34052805" y="5504851"/>
            <a:ext cx="4613309" cy="162091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99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F1 score</a:t>
            </a:r>
          </a:p>
        </p:txBody>
      </p:sp>
      <p:sp>
        <p:nvSpPr>
          <p:cNvPr id="119" name="箭头: 上 118">
            <a:extLst>
              <a:ext uri="{FF2B5EF4-FFF2-40B4-BE49-F238E27FC236}">
                <a16:creationId xmlns:a16="http://schemas.microsoft.com/office/drawing/2014/main" id="{E3165575-D7D0-DF04-0088-7856DBBA9454}"/>
              </a:ext>
            </a:extLst>
          </p:cNvPr>
          <p:cNvSpPr/>
          <p:nvPr/>
        </p:nvSpPr>
        <p:spPr>
          <a:xfrm rot="5400000">
            <a:off x="14925137" y="5370362"/>
            <a:ext cx="1193758" cy="1363844"/>
          </a:xfrm>
          <a:prstGeom prst="upArrow">
            <a:avLst>
              <a:gd name="adj1" fmla="val 50000"/>
              <a:gd name="adj2" fmla="val 42857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123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351C4B6-E73F-52C8-5D4C-A40FECC1AA17}"/>
              </a:ext>
            </a:extLst>
          </p:cNvPr>
          <p:cNvSpPr txBox="1"/>
          <p:nvPr/>
        </p:nvSpPr>
        <p:spPr>
          <a:xfrm>
            <a:off x="33818815" y="12146089"/>
            <a:ext cx="4336953" cy="2772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zh-CN" altLang="en-US" sz="4957" dirty="0">
              <a:latin typeface="Cambria" panose="020405030504060302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1F06B2D-10A0-6348-429D-09805F2D1B35}"/>
              </a:ext>
            </a:extLst>
          </p:cNvPr>
          <p:cNvSpPr txBox="1"/>
          <p:nvPr/>
        </p:nvSpPr>
        <p:spPr>
          <a:xfrm>
            <a:off x="33971215" y="12298489"/>
            <a:ext cx="4336953" cy="2772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zh-CN" altLang="en-US" sz="4957" dirty="0">
              <a:latin typeface="Cambria" panose="020405030504060302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B710E84-19ED-AF09-A83B-9FB3F185CE33}"/>
              </a:ext>
            </a:extLst>
          </p:cNvPr>
          <p:cNvSpPr txBox="1"/>
          <p:nvPr/>
        </p:nvSpPr>
        <p:spPr>
          <a:xfrm>
            <a:off x="34123615" y="12450889"/>
            <a:ext cx="4336953" cy="2772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endParaRPr lang="zh-CN" altLang="en-US" sz="4957" dirty="0">
              <a:latin typeface="Cambria" panose="020405030504060302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428A980-4628-0AF1-BAE3-13885135D56B}"/>
              </a:ext>
            </a:extLst>
          </p:cNvPr>
          <p:cNvSpPr txBox="1"/>
          <p:nvPr/>
        </p:nvSpPr>
        <p:spPr>
          <a:xfrm>
            <a:off x="34276015" y="12603289"/>
            <a:ext cx="4336953" cy="2772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tIns="396000" rtlCol="0">
            <a:normAutofit/>
          </a:bodyPr>
          <a:lstStyle/>
          <a:p>
            <a:pPr algn="ctr"/>
            <a:r>
              <a:rPr lang="en-US" altLang="zh-CN" sz="5399" dirty="0">
                <a:latin typeface="Cambria" panose="02040503050406030204" pitchFamily="18" charset="0"/>
                <a:ea typeface="Cambria" panose="02040503050406030204" pitchFamily="18" charset="0"/>
              </a:rPr>
              <a:t>Retrieval Results</a:t>
            </a:r>
            <a:endParaRPr lang="zh-CN" altLang="en-US" sz="5399" dirty="0">
              <a:latin typeface="Cambria" panose="02040503050406030204" pitchFamily="18" charset="0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B2DFF97E-065B-4A0C-40B3-5FA90E1121A6}"/>
              </a:ext>
            </a:extLst>
          </p:cNvPr>
          <p:cNvSpPr/>
          <p:nvPr/>
        </p:nvSpPr>
        <p:spPr>
          <a:xfrm>
            <a:off x="25644470" y="15526310"/>
            <a:ext cx="4613309" cy="162091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99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</a:t>
            </a:r>
          </a:p>
        </p:txBody>
      </p:sp>
      <p:sp>
        <p:nvSpPr>
          <p:cNvPr id="128" name="箭头: 丁字 127">
            <a:extLst>
              <a:ext uri="{FF2B5EF4-FFF2-40B4-BE49-F238E27FC236}">
                <a16:creationId xmlns:a16="http://schemas.microsoft.com/office/drawing/2014/main" id="{4458C7A0-0EE5-8191-8C60-659B55B6DF96}"/>
              </a:ext>
            </a:extLst>
          </p:cNvPr>
          <p:cNvSpPr/>
          <p:nvPr/>
        </p:nvSpPr>
        <p:spPr>
          <a:xfrm rot="10800000">
            <a:off x="22659206" y="13258800"/>
            <a:ext cx="10552015" cy="2115111"/>
          </a:xfrm>
          <a:prstGeom prst="leftRightUp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15F2CB9-858F-98EA-EB77-3B82EF61D834}"/>
              </a:ext>
            </a:extLst>
          </p:cNvPr>
          <p:cNvSpPr txBox="1"/>
          <p:nvPr/>
        </p:nvSpPr>
        <p:spPr>
          <a:xfrm>
            <a:off x="16381205" y="2459699"/>
            <a:ext cx="16145396" cy="1108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1" dirty="0"/>
              <a:t>Extraction of Retrievable Elements Experiment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E02B6CB-7F3D-0C9C-B2C0-3A8F140608A3}"/>
              </a:ext>
            </a:extLst>
          </p:cNvPr>
          <p:cNvSpPr txBox="1"/>
          <p:nvPr/>
        </p:nvSpPr>
        <p:spPr>
          <a:xfrm>
            <a:off x="17474275" y="17391235"/>
            <a:ext cx="14421106" cy="1108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1" dirty="0"/>
              <a:t>Relevant Document Retrieval Experiment</a:t>
            </a:r>
            <a:endParaRPr lang="zh-CN" altLang="en-US" sz="6601" dirty="0"/>
          </a:p>
        </p:txBody>
      </p:sp>
    </p:spTree>
    <p:extLst>
      <p:ext uri="{BB962C8B-B14F-4D97-AF65-F5344CB8AC3E}">
        <p14:creationId xmlns:p14="http://schemas.microsoft.com/office/powerpoint/2010/main" val="305567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3FE502-3E32-A096-45CC-B88D9196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138" y="2359580"/>
            <a:ext cx="31701948" cy="1652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1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761</TotalTime>
  <Words>116</Words>
  <Application>Microsoft Office PowerPoint</Application>
  <PresentationFormat>自定义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Zeying Microsoft</dc:creator>
  <cp:lastModifiedBy>tingchao liu</cp:lastModifiedBy>
  <cp:revision>9</cp:revision>
  <dcterms:created xsi:type="dcterms:W3CDTF">2024-05-27T13:30:42Z</dcterms:created>
  <dcterms:modified xsi:type="dcterms:W3CDTF">2024-10-24T07:42:31Z</dcterms:modified>
</cp:coreProperties>
</file>