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3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4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2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39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7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9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1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2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AD2F60-B05B-4714-8D4C-D8E4EE226F4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47676-455C-4D65-8A0F-B5507C0A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49F2-4EFF-4D6B-8168-273759E13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Steam Game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E7277-AF9F-4707-BC85-E986B7396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Paing Hein Kyaw and Aye Thwe Tun</a:t>
            </a:r>
          </a:p>
          <a:p>
            <a:r>
              <a:rPr lang="en-US" dirty="0"/>
              <a:t>Team #11</a:t>
            </a:r>
          </a:p>
          <a:p>
            <a:r>
              <a:rPr lang="en-US" dirty="0"/>
              <a:t>CIS 22C</a:t>
            </a:r>
          </a:p>
        </p:txBody>
      </p:sp>
    </p:spTree>
    <p:extLst>
      <p:ext uri="{BB962C8B-B14F-4D97-AF65-F5344CB8AC3E}">
        <p14:creationId xmlns:p14="http://schemas.microsoft.com/office/powerpoint/2010/main" val="20579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3714-CED5-44BE-A485-40D5AA14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Game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EFC1-C44C-4B74-B553-CA0C67EF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Search for the games you want within the vast array of our database.</a:t>
            </a:r>
          </a:p>
          <a:p>
            <a:pPr marL="514350" indent="-514350">
              <a:buAutoNum type="arabicPeriod"/>
            </a:pPr>
            <a:r>
              <a:rPr lang="en-US" dirty="0"/>
              <a:t>Add or delete games according to what you like and don’t like.</a:t>
            </a:r>
          </a:p>
          <a:p>
            <a:pPr marL="514350" indent="-514350">
              <a:buAutoNum type="arabicPeriod"/>
            </a:pPr>
            <a:r>
              <a:rPr lang="en-US" dirty="0"/>
              <a:t>Print the database sorted by the genre of the games you love.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6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ACEC-995C-40EC-8FCD-ED229A9B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68" y="1271657"/>
            <a:ext cx="5129463" cy="1325563"/>
          </a:xfrm>
        </p:spPr>
        <p:txBody>
          <a:bodyPr/>
          <a:lstStyle/>
          <a:p>
            <a:r>
              <a:rPr lang="en-US" dirty="0"/>
              <a:t>Data Structure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E17AD-342D-4DAB-9C07-3725DAE5E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80" y="2597220"/>
            <a:ext cx="7892440" cy="3317875"/>
          </a:xfrm>
        </p:spPr>
      </p:pic>
    </p:spTree>
    <p:extLst>
      <p:ext uri="{BB962C8B-B14F-4D97-AF65-F5344CB8AC3E}">
        <p14:creationId xmlns:p14="http://schemas.microsoft.com/office/powerpoint/2010/main" val="70630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61C4-3773-4012-80E2-D79F3FCF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Design for </a:t>
            </a:r>
            <a:r>
              <a:rPr lang="en-US" dirty="0" err="1"/>
              <a:t>HashTable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81BA8-2A4E-4C5A-BE8B-1508B0A87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6" y="2299271"/>
            <a:ext cx="10515600" cy="34040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9A95D-931D-4A94-ABC2-CBD232B2CECB}"/>
              </a:ext>
            </a:extLst>
          </p:cNvPr>
          <p:cNvSpPr txBox="1"/>
          <p:nvPr/>
        </p:nvSpPr>
        <p:spPr>
          <a:xfrm>
            <a:off x="8871284" y="2711117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29462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0ECC-EF6C-4178-8AFD-E3CF65BE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Design for BST</a:t>
            </a:r>
          </a:p>
        </p:txBody>
      </p:sp>
      <p:pic>
        <p:nvPicPr>
          <p:cNvPr id="1026" name="Picture 2" descr="AlgoDaily - An Executable Data Structures Cheat Sheet for Interviews - Binary  Search Tree">
            <a:extLst>
              <a:ext uri="{FF2B5EF4-FFF2-40B4-BE49-F238E27FC236}">
                <a16:creationId xmlns:a16="http://schemas.microsoft.com/office/drawing/2014/main" id="{495CCE80-60EC-4EAE-A14A-5F15EAE0CC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42" y="2462048"/>
            <a:ext cx="7124669" cy="374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0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4DD1-B4E3-4EEC-A3EB-F6BB0CFF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7" y="1455089"/>
            <a:ext cx="336884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F34C4-EA3C-4BF4-8F1A-5FC6EAB8B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66" y="634369"/>
            <a:ext cx="6978454" cy="5515328"/>
          </a:xfrm>
        </p:spPr>
      </p:pic>
    </p:spTree>
    <p:extLst>
      <p:ext uri="{BB962C8B-B14F-4D97-AF65-F5344CB8AC3E}">
        <p14:creationId xmlns:p14="http://schemas.microsoft.com/office/powerpoint/2010/main" val="422228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399B-A0F8-4C96-A6C9-AA214420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64" y="2580198"/>
            <a:ext cx="10515600" cy="37698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Unit 1: Team Coordination – Paing Hein Kyaw</a:t>
            </a:r>
          </a:p>
          <a:p>
            <a:pPr marL="0" indent="0">
              <a:buNone/>
            </a:pPr>
            <a:r>
              <a:rPr lang="en-US" dirty="0"/>
              <a:t>Unit 2 : BST Algorithms – Aye Thwe Tun</a:t>
            </a:r>
          </a:p>
          <a:p>
            <a:pPr marL="0" indent="0">
              <a:buNone/>
            </a:pPr>
            <a:r>
              <a:rPr lang="en-US" dirty="0"/>
              <a:t>Unit 3: Hash List Algorithms – Paing Hein </a:t>
            </a:r>
            <a:r>
              <a:rPr lang="en-US" dirty="0" err="1"/>
              <a:t>kyaw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Unit 4: Screen output – Aye Thwe Tun</a:t>
            </a:r>
          </a:p>
          <a:p>
            <a:pPr marL="0" indent="0">
              <a:buNone/>
            </a:pPr>
            <a:r>
              <a:rPr lang="en-US" dirty="0"/>
              <a:t>Unit 5: File I/O – Paing Hein Kyaw</a:t>
            </a:r>
          </a:p>
          <a:p>
            <a:pPr marL="0" indent="0">
              <a:buNone/>
            </a:pPr>
            <a:r>
              <a:rPr lang="en-US" dirty="0"/>
              <a:t>Test Plan, Presentation Outline – Aye Thwe Tun/Paing Hein Kyaw</a:t>
            </a:r>
          </a:p>
          <a:p>
            <a:pPr marL="0" indent="0">
              <a:buNone/>
            </a:pPr>
            <a:r>
              <a:rPr lang="en-US" dirty="0"/>
              <a:t>Project Documentation – Paing Hein Kyaw/Aye Thwe Tun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125E6-1F65-49B6-8535-CF3D1A366CC7}"/>
              </a:ext>
            </a:extLst>
          </p:cNvPr>
          <p:cNvSpPr txBox="1"/>
          <p:nvPr/>
        </p:nvSpPr>
        <p:spPr>
          <a:xfrm>
            <a:off x="1435664" y="1931191"/>
            <a:ext cx="302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Assignments</a:t>
            </a:r>
          </a:p>
        </p:txBody>
      </p:sp>
    </p:spTree>
    <p:extLst>
      <p:ext uri="{BB962C8B-B14F-4D97-AF65-F5344CB8AC3E}">
        <p14:creationId xmlns:p14="http://schemas.microsoft.com/office/powerpoint/2010/main" val="346930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7589-7756-4643-80C5-B95A1FAE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29659"/>
            <a:ext cx="9601196" cy="1303867"/>
          </a:xfrm>
        </p:spPr>
        <p:txBody>
          <a:bodyPr/>
          <a:lstStyle/>
          <a:p>
            <a:r>
              <a:rPr lang="en-US" dirty="0"/>
              <a:t>Hash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8A348-12F1-4959-AF79-E1FF7AB06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77" y="2972630"/>
            <a:ext cx="5739846" cy="2409508"/>
          </a:xfrm>
        </p:spPr>
      </p:pic>
    </p:spTree>
    <p:extLst>
      <p:ext uri="{BB962C8B-B14F-4D97-AF65-F5344CB8AC3E}">
        <p14:creationId xmlns:p14="http://schemas.microsoft.com/office/powerpoint/2010/main" val="411555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FE2-1E0E-4AB4-A537-3C6D8961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18" y="1069596"/>
            <a:ext cx="9601196" cy="1303867"/>
          </a:xfrm>
        </p:spPr>
        <p:txBody>
          <a:bodyPr/>
          <a:lstStyle/>
          <a:p>
            <a:r>
              <a:rPr lang="en-US" dirty="0"/>
              <a:t>Collision Resolution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F6A6-8804-4D0C-900B-24B68829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collision resolution method we used is linked list via chaining.</a:t>
            </a:r>
          </a:p>
          <a:p>
            <a:r>
              <a:rPr lang="en-US" dirty="0"/>
              <a:t>This allows us to store more data in a relatively smaller hash size.</a:t>
            </a:r>
          </a:p>
          <a:p>
            <a:r>
              <a:rPr lang="en-US" dirty="0"/>
              <a:t>It is also more efficient and convenient to search for the data in the linked lists.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9634B-C438-481C-A4E8-82D53959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87" y="4132067"/>
            <a:ext cx="2101610" cy="210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76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</TotalTime>
  <Words>197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Steam Game Database</vt:lpstr>
      <vt:lpstr>Steam Game Database</vt:lpstr>
      <vt:lpstr>Data Structure Chart</vt:lpstr>
      <vt:lpstr>Data Structure Design for HashTable</vt:lpstr>
      <vt:lpstr>Data Structure Design for BST</vt:lpstr>
      <vt:lpstr>UML Diagram</vt:lpstr>
      <vt:lpstr>PowerPoint Presentation</vt:lpstr>
      <vt:lpstr>Hash Function</vt:lpstr>
      <vt:lpstr>Collision Resolution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Game Database</dc:title>
  <dc:creator>Pierce Xiao</dc:creator>
  <cp:lastModifiedBy>Pierce Xiao</cp:lastModifiedBy>
  <cp:revision>9</cp:revision>
  <dcterms:created xsi:type="dcterms:W3CDTF">2021-06-17T20:37:14Z</dcterms:created>
  <dcterms:modified xsi:type="dcterms:W3CDTF">2021-06-18T20:20:39Z</dcterms:modified>
</cp:coreProperties>
</file>