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ilibili.com/video/BV1TG4y137WY/?spm_id_from=333.337.search-card.all.click&amp;vd_source=019be7d6c81625a6a384d0a451f8f66f&#13;&#13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爬虫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 action="ppaction://hlinkfile"/>
              </a:rPr>
              <a:t>爬虫之前先看看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演示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宋体</vt:lpstr>
      <vt:lpstr>Arial Unicode MS</vt:lpstr>
      <vt:lpstr>Calibri Light</vt:lpstr>
      <vt:lpstr>Helvetica Neue</vt:lpstr>
      <vt:lpstr>Calibri</vt:lpstr>
      <vt:lpstr>宋体-简</vt:lpstr>
      <vt:lpstr>微软雅黑</vt:lpstr>
      <vt:lpstr>汉仪旗黑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爬虫</dc:title>
  <dc:creator>lilianli</dc:creator>
  <cp:lastModifiedBy>lilianli</cp:lastModifiedBy>
  <cp:revision>1</cp:revision>
  <dcterms:created xsi:type="dcterms:W3CDTF">2023-06-29T15:21:38Z</dcterms:created>
  <dcterms:modified xsi:type="dcterms:W3CDTF">2023-06-29T15:21:38Z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2052-5.3.0.7932</vt:lpwstr>
  </property>
</Properties>
</file>