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59" r:id="rId5"/>
    <p:sldId id="260" r:id="rId6"/>
    <p:sldId id="264" r:id="rId7"/>
    <p:sldId id="265" r:id="rId8"/>
    <p:sldId id="268" r:id="rId9"/>
    <p:sldId id="269" r:id="rId10"/>
    <p:sldId id="266" r:id="rId11"/>
    <p:sldId id="270" r:id="rId13"/>
    <p:sldId id="258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02115" y="6093460"/>
            <a:ext cx="2527935" cy="76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55"/>
            <a:ext cx="4037965" cy="6019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02115" y="6093460"/>
            <a:ext cx="2527935" cy="76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55"/>
            <a:ext cx="4037965" cy="6019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302115" y="6093460"/>
            <a:ext cx="2527935" cy="76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0955"/>
            <a:ext cx="4037965" cy="601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Python 标准库的使用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第一部分：</a:t>
            </a:r>
            <a:r>
              <a:rPr lang="zh-CN" altLang="en-US"/>
              <a:t>基础库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os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sys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math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datetime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第二部分：文本和</a:t>
            </a:r>
            <a:r>
              <a:rPr lang="zh-CN" altLang="en-US"/>
              <a:t>网络库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random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zh-CN" altLang="en-US"/>
              <a:t>urllib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第三部分：数据结构和迭代</a:t>
            </a:r>
            <a:r>
              <a:rPr lang="zh-CN" altLang="en-US"/>
              <a:t>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collections 模块</a:t>
            </a:r>
            <a:endParaRPr lang="zh-CN" altLang="en-US"/>
          </a:p>
          <a:p>
            <a:r>
              <a:rPr lang="zh-CN" altLang="en-US"/>
              <a:t>itertools 模块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第四部分: 日志和测试工具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logging 模块</a:t>
            </a:r>
            <a:endParaRPr lang="zh-CN" altLang="en-US"/>
          </a:p>
          <a:p>
            <a:r>
              <a:rPr lang="zh-CN" altLang="en-US"/>
              <a:t>argparse 模块</a:t>
            </a:r>
            <a:endParaRPr lang="zh-CN" altLang="en-US"/>
          </a:p>
          <a:p>
            <a:r>
              <a:rPr lang="zh-CN" altLang="en-US"/>
              <a:t>testing 模块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本课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复合数据类型</a:t>
            </a:r>
            <a:r>
              <a:rPr lang="en-US" altLang="zh-CN"/>
              <a:t>(</a:t>
            </a:r>
            <a:r>
              <a:rPr lang="zh-CN" altLang="en-US"/>
              <a:t>列表、集合、字典、元组、字符串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理解 Python 标准库的概念和作用</a:t>
            </a:r>
            <a:endParaRPr lang="zh-CN" altLang="en-US"/>
          </a:p>
          <a:p>
            <a:r>
              <a:rPr lang="zh-CN" altLang="en-US"/>
              <a:t>学习 os、sys、math、datetime、json、re、random 和 urllib 等常用标准库的基本使用方法</a:t>
            </a:r>
            <a:endParaRPr lang="zh-CN" altLang="en-US"/>
          </a:p>
          <a:p>
            <a:r>
              <a:rPr lang="zh-CN" altLang="en-US"/>
              <a:t>能够应用标准库解决常见问题和实现功能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3641090"/>
            <a:ext cx="3975100" cy="307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15" y="4500245"/>
            <a:ext cx="5080000" cy="257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4390"/>
            <a:ext cx="6096000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8995"/>
            <a:ext cx="5130800" cy="226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zh-CN" altLang="en-US"/>
              <a:t>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模块</a:t>
            </a:r>
            <a:r>
              <a:rPr lang="en-US" altLang="zh-CN"/>
              <a:t>/</a:t>
            </a:r>
            <a:r>
              <a:rPr lang="zh-CN" altLang="en-US"/>
              <a:t>包</a:t>
            </a:r>
            <a:r>
              <a:rPr lang="en-US" altLang="zh-CN"/>
              <a:t>/</a:t>
            </a:r>
            <a:r>
              <a:rPr lang="zh-CN" altLang="en-US"/>
              <a:t>库的</a:t>
            </a:r>
            <a:r>
              <a:rPr lang="zh-CN" altLang="en-US"/>
              <a:t>概念</a:t>
            </a:r>
            <a:endParaRPr lang="zh-CN" altLang="en-US"/>
          </a:p>
          <a:p>
            <a:r>
              <a:rPr lang="zh-CN" altLang="en-US"/>
              <a:t>包</a:t>
            </a:r>
            <a:r>
              <a:rPr lang="en-US" altLang="zh-CN"/>
              <a:t>/</a:t>
            </a:r>
            <a:r>
              <a:rPr lang="zh-CN" altLang="en-US"/>
              <a:t>库</a:t>
            </a:r>
            <a:r>
              <a:rPr lang="en-US" altLang="zh-CN"/>
              <a:t>/</a:t>
            </a:r>
            <a:r>
              <a:rPr lang="zh-CN" altLang="en-US"/>
              <a:t>模块的</a:t>
            </a:r>
            <a:r>
              <a:rPr lang="zh-CN" altLang="en-US"/>
              <a:t>使用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模块: 模块是一个单独的Python文件，其中包含了一组相关的代码。可以通过import语句将模块导入到其他Python脚本中，并使用模块中定义的函数、类和变量。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包: 包是一种组织模块的方式，它是一个包含了多个模块的文件夹。包是一个特殊的目录，其中包含一个名为__init__.py的文件和其他模块文件。包的目的是将相关的模块组织在一起，形成一个逻辑上的单元。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库: 库是一个包含了多个模块和子包的集合。库可以是一个独立的可重用的代码集合，提供了特定功能的模块和工具，可以被其他程序开发者使用。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假设我们有一个包</a:t>
            </a:r>
            <a:r>
              <a:rPr lang="en-US" altLang="zh-CN"/>
              <a:t>mylib(</a:t>
            </a:r>
            <a:r>
              <a:rPr lang="zh-CN" altLang="en-US"/>
              <a:t>实质是一个包含空文件</a:t>
            </a:r>
            <a:r>
              <a:rPr lang="en-US" altLang="zh-CN"/>
              <a:t>__init__.py</a:t>
            </a:r>
            <a:r>
              <a:rPr lang="zh-CN" altLang="en-US"/>
              <a:t>的目录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这个包包含两个模块</a:t>
            </a:r>
            <a:r>
              <a:rPr lang="en-US" altLang="zh-CN"/>
              <a:t>operations</a:t>
            </a:r>
            <a:r>
              <a:rPr lang="zh-CN" altLang="en-US"/>
              <a:t>和</a:t>
            </a:r>
            <a:r>
              <a:rPr lang="en-US" altLang="zh-CN"/>
              <a:t>constants(</a:t>
            </a:r>
            <a:r>
              <a:rPr lang="zh-CN" altLang="en-US"/>
              <a:t>实质就是一个</a:t>
            </a:r>
            <a:r>
              <a:rPr lang="en-US" altLang="zh-CN"/>
              <a:t>py</a:t>
            </a:r>
            <a:r>
              <a:rPr lang="zh-CN" altLang="en-US"/>
              <a:t>文件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3340100"/>
            <a:ext cx="4152900" cy="161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929890"/>
            <a:ext cx="3810000" cy="29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010" y="3796030"/>
            <a:ext cx="4279900" cy="28321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23790" y="5830570"/>
            <a:ext cx="361632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200" y="3493135"/>
            <a:ext cx="3175635" cy="100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内置变量</a:t>
            </a:r>
            <a:r>
              <a:rPr lang="en-US" altLang="zh-CN"/>
              <a:t>__name__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/>
              <a:t>在Python中，__name__是一个内置变量，它是一个表示当前模块名称的字符串。它的值取决于模块是作为主程序执行还是作为导入的模块。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当一个模块被直接执行时，即作为主程序执行时，__name__的值将被设置为__main__。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示例对比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85740" cy="4351655"/>
          </a:xfrm>
        </p:spPr>
        <p:txBody>
          <a:bodyPr/>
          <a:p>
            <a:r>
              <a:rPr lang="zh-CN" altLang="en-US"/>
              <a:t>新建一个</a:t>
            </a:r>
            <a:r>
              <a:rPr lang="en-US" altLang="zh-CN"/>
              <a:t>test_import.py</a:t>
            </a:r>
            <a:r>
              <a:rPr lang="zh-CN" altLang="en-US"/>
              <a:t>，并导入</a:t>
            </a:r>
            <a:r>
              <a:rPr lang="en-US" altLang="zh-CN"/>
              <a:t>mylib.constants</a:t>
            </a:r>
            <a:r>
              <a:rPr lang="zh-CN" altLang="en-US"/>
              <a:t>模块，然后执行</a:t>
            </a:r>
            <a:r>
              <a:rPr lang="en-US" altLang="zh-CN"/>
              <a:t>/</a:t>
            </a:r>
            <a:r>
              <a:rPr lang="zh-CN" altLang="en-US"/>
              <a:t>运行这个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3065145"/>
            <a:ext cx="3860800" cy="26543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6433185" y="1825625"/>
            <a:ext cx="52857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直接运行</a:t>
            </a:r>
            <a:r>
              <a:rPr lang="en-US" altLang="zh-CN"/>
              <a:t>mylib/constants.py</a:t>
            </a:r>
            <a:r>
              <a:rPr lang="zh-CN" altLang="en-US"/>
              <a:t>这个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0" y="3485515"/>
            <a:ext cx="4013200" cy="2501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538720" y="4238625"/>
            <a:ext cx="361632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39355" y="5316220"/>
            <a:ext cx="361632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4290060"/>
            <a:ext cx="4279900" cy="2832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0595" y="6324600"/>
            <a:ext cx="361632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329430" y="3823335"/>
            <a:ext cx="2428240" cy="3568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491355" y="5527675"/>
            <a:ext cx="2428240" cy="3568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我们在与</a:t>
            </a:r>
            <a:r>
              <a:rPr lang="en-US" altLang="zh-CN"/>
              <a:t>mylib</a:t>
            </a:r>
            <a:r>
              <a:rPr lang="zh-CN" altLang="en-US"/>
              <a:t>文件夹同一个层级下，新建一个</a:t>
            </a:r>
            <a:r>
              <a:rPr lang="en-US" altLang="zh-CN"/>
              <a:t>py</a:t>
            </a:r>
            <a:r>
              <a:rPr lang="zh-CN" altLang="en-US"/>
              <a:t>文件</a:t>
            </a:r>
            <a:r>
              <a:rPr lang="en-US" altLang="zh-CN"/>
              <a:t>:test_module.py</a:t>
            </a:r>
            <a:r>
              <a:rPr lang="zh-CN" altLang="en-US"/>
              <a:t>，代码</a:t>
            </a:r>
            <a:r>
              <a:rPr lang="zh-CN" altLang="en-US"/>
              <a:t>如下：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63310" y="3181985"/>
            <a:ext cx="585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我们运行这个文件，会得到如下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125" y="3743960"/>
            <a:ext cx="8890000" cy="1346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150"/>
            <a:ext cx="46482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复合数据类型（</a:t>
            </a:r>
            <a:r>
              <a:rPr lang="zh-CN" altLang="en-US"/>
              <a:t>结构）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列表（List）：列表是一种有序的可变序列，可以存储多个元素，并且可以按索引访问和修改其中的元素。</a:t>
            </a:r>
            <a:endParaRPr lang="zh-CN" altLang="en-US"/>
          </a:p>
          <a:p>
            <a:r>
              <a:rPr lang="zh-CN" altLang="en-US"/>
              <a:t>元组（Tuple）：元组是一种有序的不可变序列，类似于列表，但元组的元素不可修改。</a:t>
            </a:r>
            <a:endParaRPr lang="zh-CN" altLang="en-US"/>
          </a:p>
          <a:p>
            <a:r>
              <a:rPr lang="zh-CN" altLang="en-US"/>
              <a:t>字典（Dictionary）：字典是一种键值对的无序集合，每个元素由一个键和一个值组成。可以通过键来快速访问和修改值。</a:t>
            </a:r>
            <a:endParaRPr lang="zh-CN" altLang="en-US"/>
          </a:p>
          <a:p>
            <a:r>
              <a:rPr lang="zh-CN" altLang="en-US"/>
              <a:t>集合（Set）：集合是一种无序的、不重复的元素集合。集合可以进行交集、并集、差集等集合运算。</a:t>
            </a:r>
            <a:endParaRPr lang="zh-CN" altLang="en-US"/>
          </a:p>
          <a:p>
            <a:r>
              <a:rPr lang="zh-CN" altLang="en-US"/>
              <a:t>字符串（String）：字符串是由字符组成的不可变序列，用于表示文本信息。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演示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Helvetica Neue</vt:lpstr>
      <vt:lpstr>宋体-简</vt:lpstr>
      <vt:lpstr>Calibri</vt:lpstr>
      <vt:lpstr>微软雅黑</vt:lpstr>
      <vt:lpstr>汉仪旗黑</vt:lpstr>
      <vt:lpstr>宋体</vt:lpstr>
      <vt:lpstr>Arial Unicode MS</vt:lpstr>
      <vt:lpstr>Office Theme</vt:lpstr>
      <vt:lpstr>1_Office Theme</vt:lpstr>
      <vt:lpstr>Python常用基础库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lilianli</dc:creator>
  <cp:lastModifiedBy>lilianli</cp:lastModifiedBy>
  <cp:revision>61</cp:revision>
  <dcterms:created xsi:type="dcterms:W3CDTF">2023-07-06T13:18:59Z</dcterms:created>
  <dcterms:modified xsi:type="dcterms:W3CDTF">2023-07-06T13:18:59Z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2052-5.3.0.7932</vt:lpwstr>
  </property>
</Properties>
</file>