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AEE-86F1-4D87-99A1-C66A935B71A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A942-3CD4-49F6-AA55-AF0EF6224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7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AEE-86F1-4D87-99A1-C66A935B71A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A942-3CD4-49F6-AA55-AF0EF6224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AEE-86F1-4D87-99A1-C66A935B71A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A942-3CD4-49F6-AA55-AF0EF6224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AEE-86F1-4D87-99A1-C66A935B71A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A942-3CD4-49F6-AA55-AF0EF6224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AEE-86F1-4D87-99A1-C66A935B71A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A942-3CD4-49F6-AA55-AF0EF6224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AEE-86F1-4D87-99A1-C66A935B71A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A942-3CD4-49F6-AA55-AF0EF6224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AEE-86F1-4D87-99A1-C66A935B71A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A942-3CD4-49F6-AA55-AF0EF6224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3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AEE-86F1-4D87-99A1-C66A935B71A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A942-3CD4-49F6-AA55-AF0EF6224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2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AEE-86F1-4D87-99A1-C66A935B71A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A942-3CD4-49F6-AA55-AF0EF6224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5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AEE-86F1-4D87-99A1-C66A935B71A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A942-3CD4-49F6-AA55-AF0EF6224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0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AEE-86F1-4D87-99A1-C66A935B71A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A942-3CD4-49F6-AA55-AF0EF6224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9AEE-86F1-4D87-99A1-C66A935B71A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DA942-3CD4-49F6-AA55-AF0EF6224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1704" y="703390"/>
            <a:ext cx="9144000" cy="5121338"/>
          </a:xfrm>
        </p:spPr>
        <p:txBody>
          <a:bodyPr/>
          <a:lstStyle/>
          <a:p>
            <a:r>
              <a:rPr lang="en-US" altLang="zh-CN" dirty="0" smtClean="0"/>
              <a:t>DMA(</a:t>
            </a:r>
            <a:r>
              <a:rPr lang="zh-CN" altLang="en-US" dirty="0" smtClean="0"/>
              <a:t>双均线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短期均线可选值</a:t>
            </a:r>
            <a:r>
              <a:rPr lang="en-US" altLang="zh-CN" dirty="0" smtClean="0"/>
              <a:t>[1,2,3,5,13,21,34]</a:t>
            </a:r>
          </a:p>
          <a:p>
            <a:r>
              <a:rPr lang="zh-CN" altLang="en-US" dirty="0" smtClean="0"/>
              <a:t>长期均线可选值</a:t>
            </a:r>
            <a:r>
              <a:rPr lang="en-US" altLang="zh-CN" dirty="0" smtClean="0"/>
              <a:t>[2,3,5,8,13,21,34,55,144]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96" y="2075852"/>
            <a:ext cx="7442015" cy="45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81" y="653044"/>
            <a:ext cx="9392133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336" y="23456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EMA(</a:t>
            </a:r>
            <a:r>
              <a:rPr lang="zh-CN" altLang="en-US" dirty="0"/>
              <a:t>指数移动平均值</a:t>
            </a:r>
            <a:r>
              <a:rPr lang="en-US" altLang="zh-CN" dirty="0" smtClean="0"/>
              <a:t>)</a:t>
            </a:r>
          </a:p>
          <a:p>
            <a:pPr marL="0" indent="0" algn="ctr">
              <a:buNone/>
            </a:pPr>
            <a:r>
              <a:rPr lang="en-US" altLang="zh-CN" dirty="0" err="1"/>
              <a:t>EMA</a:t>
            </a:r>
            <a:r>
              <a:rPr lang="en-US" altLang="zh-CN" baseline="-25000" dirty="0" err="1"/>
              <a:t>today</a:t>
            </a:r>
            <a:r>
              <a:rPr lang="en-US" altLang="zh-CN" dirty="0"/>
              <a:t>=α * </a:t>
            </a:r>
            <a:r>
              <a:rPr lang="en-US" altLang="zh-CN" dirty="0" err="1"/>
              <a:t>Price</a:t>
            </a:r>
            <a:r>
              <a:rPr lang="en-US" altLang="zh-CN" baseline="-25000" dirty="0" err="1"/>
              <a:t>today</a:t>
            </a:r>
            <a:r>
              <a:rPr lang="en-US" altLang="zh-CN" baseline="-25000" dirty="0"/>
              <a:t> </a:t>
            </a:r>
            <a:r>
              <a:rPr lang="en-US" altLang="zh-CN" dirty="0"/>
              <a:t>+ ( 1 - α ) * </a:t>
            </a:r>
            <a:r>
              <a:rPr lang="en-US" altLang="zh-CN" dirty="0" err="1"/>
              <a:t>EMA</a:t>
            </a:r>
            <a:r>
              <a:rPr lang="en-US" altLang="zh-CN" baseline="-25000" dirty="0" err="1"/>
              <a:t>yesterday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14" y="1606298"/>
            <a:ext cx="9792203" cy="4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0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46" y="698529"/>
            <a:ext cx="5191360" cy="41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2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2" y="777738"/>
            <a:ext cx="10230376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0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31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Jiaxu Shao</dc:creator>
  <cp:lastModifiedBy>Jiaxu Shao</cp:lastModifiedBy>
  <cp:revision>7</cp:revision>
  <dcterms:created xsi:type="dcterms:W3CDTF">2018-10-12T01:49:29Z</dcterms:created>
  <dcterms:modified xsi:type="dcterms:W3CDTF">2018-10-18T09:34:54Z</dcterms:modified>
</cp:coreProperties>
</file>