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6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1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9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DF41-9FB5-40EE-92D6-59C2EB0E3ADE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0047-C302-4A18-B936-3E72B8C0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0"/>
                <a:ext cx="11109960" cy="6858000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1800" dirty="0" smtClean="0"/>
                  <a:t>改进</a:t>
                </a:r>
                <a:r>
                  <a:rPr lang="en-US" altLang="zh-CN" sz="1800" dirty="0" err="1" smtClean="0"/>
                  <a:t>ema</a:t>
                </a:r>
                <a:endParaRPr lang="en-US" altLang="zh-CN" sz="1800" dirty="0" smtClean="0"/>
              </a:p>
              <a:p>
                <a:pPr algn="l"/>
                <a:r>
                  <a:rPr lang="zh-CN" altLang="en-US" sz="1800" dirty="0" smtClean="0"/>
                  <a:t>原来：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𝑑𝑒𝑐𝑎𝑦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 algn="l"/>
                <a:r>
                  <a:rPr lang="zh-CN" altLang="en-US" sz="1800" dirty="0" smtClean="0"/>
                  <a:t>问题：虽然对股价的预测比较准确，但是一些小波动导致预测的趋势不够准确</a:t>
                </a:r>
                <a:endParaRPr lang="en-US" altLang="zh-CN" sz="1800" dirty="0"/>
              </a:p>
              <a:p>
                <a:pPr algn="l"/>
                <a:endParaRPr lang="en-US" altLang="zh-CN" sz="1800" dirty="0" smtClean="0"/>
              </a:p>
              <a:p>
                <a:pPr algn="l"/>
                <a:endParaRPr lang="en-US" altLang="zh-CN" sz="1800" dirty="0"/>
              </a:p>
              <a:p>
                <a:pPr algn="l"/>
                <a:endParaRPr lang="en-US" altLang="zh-CN" sz="1800" dirty="0" smtClean="0"/>
              </a:p>
              <a:p>
                <a:pPr algn="l"/>
                <a:endParaRPr lang="en-US" altLang="zh-CN" sz="1800" dirty="0"/>
              </a:p>
              <a:p>
                <a:pPr algn="l"/>
                <a:endParaRPr lang="en-US" altLang="zh-CN" sz="1800" dirty="0" smtClean="0"/>
              </a:p>
              <a:p>
                <a:pPr algn="l"/>
                <a:endParaRPr lang="en-US" altLang="zh-CN" sz="1800" dirty="0"/>
              </a:p>
              <a:p>
                <a:pPr algn="l"/>
                <a:endParaRPr lang="en-US" altLang="zh-CN" sz="1800" dirty="0" smtClean="0"/>
              </a:p>
              <a:p>
                <a:pPr algn="l"/>
                <a:endParaRPr lang="en-US" altLang="zh-CN" sz="1800" dirty="0" smtClean="0"/>
              </a:p>
              <a:p>
                <a:pPr algn="l"/>
                <a:r>
                  <a:rPr lang="zh-CN" altLang="en-US" sz="1800" dirty="0" smtClean="0"/>
                  <a:t>用同样的方法预测残差，即预测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algn="l"/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algn="l"/>
                <a:endParaRPr lang="en-US" altLang="zh-CN" sz="1800" b="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algn="l"/>
                <a:endParaRPr lang="en-US" altLang="zh-CN" sz="1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  <a:p>
                <a:pPr algn="l"/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0"/>
                <a:ext cx="11109960" cy="6858000"/>
              </a:xfrm>
              <a:blipFill>
                <a:blip r:embed="rId2"/>
                <a:stretch>
                  <a:fillRect l="-439"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4" y="1164874"/>
            <a:ext cx="3372354" cy="2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7032" y="29857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1800" b="0" dirty="0" smtClean="0"/>
                  <a:t>，跨度</a:t>
                </a:r>
                <a:r>
                  <a:rPr lang="en-US" altLang="zh-CN" sz="1800" b="0" dirty="0" smtClean="0"/>
                  <a:t>0.01</a:t>
                </a:r>
              </a:p>
              <a:p>
                <a:pPr marL="0" indent="0">
                  <a:buNone/>
                </a:pPr>
                <a:r>
                  <a:rPr lang="zh-CN" altLang="en-US" sz="1800" dirty="0" smtClean="0"/>
                  <a:t>沪深</a:t>
                </a:r>
                <a:r>
                  <a:rPr lang="en-US" altLang="zh-CN" sz="1800" dirty="0" smtClean="0"/>
                  <a:t>300</a:t>
                </a:r>
                <a:r>
                  <a:rPr lang="zh-CN" altLang="en-US" sz="1800" dirty="0" smtClean="0"/>
                  <a:t>中有</a:t>
                </a:r>
                <a:r>
                  <a:rPr lang="en-US" altLang="zh-CN" sz="1800" dirty="0" smtClean="0"/>
                  <a:t>247</a:t>
                </a:r>
                <a:r>
                  <a:rPr lang="zh-CN" altLang="en-US" sz="1800" dirty="0" smtClean="0"/>
                  <a:t>只股票在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b="0" dirty="0" smtClean="0"/>
                  <a:t>的时候达</a:t>
                </a:r>
                <a:r>
                  <a:rPr lang="zh-CN" altLang="en-US" sz="1800" dirty="0" smtClean="0"/>
                  <a:t>到最高正确率（大约</a:t>
                </a:r>
                <a:r>
                  <a:rPr lang="en-US" altLang="zh-CN" sz="1800" dirty="0" smtClean="0"/>
                  <a:t>54%</a:t>
                </a:r>
                <a:r>
                  <a:rPr lang="zh-CN" altLang="en-US" sz="1800" dirty="0" smtClean="0"/>
                  <a:t>）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基于同样的想法，又加了几层预测，提升并不高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032" y="298577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880" y="527176"/>
            <a:ext cx="10515600" cy="55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多层感知机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用近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天数据预测下一天股票的涨跌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58849" y="3207594"/>
            <a:ext cx="116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= 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21916"/>
              </p:ext>
            </p:extLst>
          </p:nvPr>
        </p:nvGraphicFramePr>
        <p:xfrm>
          <a:off x="950440" y="1305586"/>
          <a:ext cx="660400" cy="26670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72003269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6298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716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9.674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894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9.028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6724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7941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854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4666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086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8.005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198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317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8.619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741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115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43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1012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83935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85884"/>
              </p:ext>
            </p:extLst>
          </p:nvPr>
        </p:nvGraphicFramePr>
        <p:xfrm>
          <a:off x="3521247" y="1319323"/>
          <a:ext cx="660400" cy="26670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72003269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6298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716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9.674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894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9.028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6724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7941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854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4666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086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8.005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198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317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8.619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741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115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43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1012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83935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81647" y="3317683"/>
            <a:ext cx="116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= 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25699" y="4132885"/>
            <a:ext cx="6564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正确率仍然只有</a:t>
            </a:r>
            <a:r>
              <a:rPr lang="en-US" altLang="zh-CN" dirty="0" smtClean="0"/>
              <a:t>54%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可以改进的地方：</a:t>
            </a:r>
            <a:endParaRPr lang="en-US" altLang="zh-CN" dirty="0" smtClean="0"/>
          </a:p>
          <a:p>
            <a:r>
              <a:rPr lang="zh-CN" altLang="en-US" dirty="0" smtClean="0"/>
              <a:t>网络结构比较简单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集比较少</a:t>
            </a:r>
            <a:endParaRPr lang="en-US" altLang="zh-CN" dirty="0" smtClean="0"/>
          </a:p>
          <a:p>
            <a:r>
              <a:rPr lang="zh-CN" altLang="en-US" dirty="0" smtClean="0"/>
              <a:t>没有仔细调参数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正确率</a:t>
            </a:r>
            <a:r>
              <a:rPr lang="en-US" altLang="zh-CN" dirty="0"/>
              <a:t>&gt;50%</a:t>
            </a:r>
            <a:r>
              <a:rPr lang="zh-CN" altLang="en-US" dirty="0"/>
              <a:t>，可以考虑用集成学习的方法</a:t>
            </a:r>
            <a:r>
              <a:rPr lang="zh-CN" altLang="en-US" dirty="0" smtClean="0"/>
              <a:t>，让多个弱学习器共同做决策，提高正确率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8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104</Words>
  <Application>Microsoft Office PowerPoint</Application>
  <PresentationFormat>宽屏</PresentationFormat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Jiaxu Shao</dc:creator>
  <cp:lastModifiedBy>Jiaxu Shao</cp:lastModifiedBy>
  <cp:revision>14</cp:revision>
  <dcterms:created xsi:type="dcterms:W3CDTF">2018-10-18T08:00:48Z</dcterms:created>
  <dcterms:modified xsi:type="dcterms:W3CDTF">2018-10-18T20:11:12Z</dcterms:modified>
</cp:coreProperties>
</file>