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1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4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5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1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6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7274-BE72-4ADF-B60D-B30BC0232BD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9D62-8169-4D2D-8A86-5DA32FFDE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1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38912"/>
            <a:ext cx="12192000" cy="641908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LSTM</a:t>
            </a:r>
          </a:p>
          <a:p>
            <a:pPr algn="l"/>
            <a:r>
              <a:rPr lang="zh-CN" altLang="en-US" sz="1800" dirty="0" smtClean="0"/>
              <a:t>根据一只股票前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天的</a:t>
            </a:r>
            <a:r>
              <a:rPr lang="en-US" altLang="zh-CN" sz="1800" dirty="0" smtClean="0"/>
              <a:t>close price</a:t>
            </a:r>
            <a:r>
              <a:rPr lang="zh-CN" altLang="en-US" sz="1800" dirty="0" smtClean="0"/>
              <a:t>来预测接下来一天的</a:t>
            </a:r>
            <a:r>
              <a:rPr lang="en-US" altLang="zh-CN" sz="1800" dirty="0" smtClean="0"/>
              <a:t>close price</a:t>
            </a:r>
          </a:p>
          <a:p>
            <a:pPr algn="l"/>
            <a:r>
              <a:rPr lang="zh-CN" altLang="en-US" sz="1800" b="1" dirty="0" smtClean="0"/>
              <a:t>数据准备：</a:t>
            </a:r>
            <a:endParaRPr lang="en-US" altLang="zh-CN" sz="1800" b="1" dirty="0" smtClean="0"/>
          </a:p>
          <a:p>
            <a:pPr algn="l"/>
            <a:r>
              <a:rPr lang="zh-CN" altLang="en-US" sz="1800" dirty="0" smtClean="0"/>
              <a:t>选定一只股票：如‘</a:t>
            </a:r>
            <a:r>
              <a:rPr lang="en-US" altLang="zh-CN" sz="1800" dirty="0" smtClean="0"/>
              <a:t>000002</a:t>
            </a:r>
            <a:r>
              <a:rPr lang="zh-CN" altLang="en-US" sz="1800" dirty="0" smtClean="0"/>
              <a:t>’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训练集：选择与该股票相关系数较大的股票作为训练集（代码中取了</a:t>
            </a:r>
            <a:r>
              <a:rPr lang="en-US" altLang="zh-CN" sz="1800" dirty="0" smtClean="0"/>
              <a:t>0.8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	</a:t>
            </a:r>
            <a:r>
              <a:rPr lang="zh-CN" altLang="en-US" sz="1800" dirty="0" smtClean="0"/>
              <a:t>因为单只股票只有</a:t>
            </a:r>
            <a:r>
              <a:rPr lang="en-US" altLang="zh-CN" sz="1800" dirty="0" smtClean="0"/>
              <a:t>500~2000</a:t>
            </a:r>
            <a:r>
              <a:rPr lang="zh-CN" altLang="en-US" sz="1800" dirty="0" smtClean="0"/>
              <a:t>天的数据，数据太少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验证集：‘</a:t>
            </a:r>
            <a:r>
              <a:rPr lang="en-US" altLang="zh-CN" sz="1800" dirty="0" smtClean="0"/>
              <a:t>000002</a:t>
            </a:r>
            <a:r>
              <a:rPr lang="zh-CN" altLang="en-US" sz="1800" dirty="0" smtClean="0"/>
              <a:t>’的</a:t>
            </a:r>
            <a:r>
              <a:rPr lang="en-US" altLang="zh-CN" sz="1800" dirty="0" smtClean="0"/>
              <a:t>500</a:t>
            </a:r>
            <a:r>
              <a:rPr lang="zh-CN" altLang="en-US" sz="1800" dirty="0" smtClean="0"/>
              <a:t>天数据作为验证集</a:t>
            </a:r>
            <a:endParaRPr lang="en-US" altLang="zh-CN" sz="1800" dirty="0" smtClean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1800" dirty="0" smtClean="0"/>
              <a:t>数据处理：</a:t>
            </a:r>
            <a:r>
              <a:rPr lang="en-US" altLang="zh-CN" sz="1800" dirty="0" smtClean="0"/>
              <a:t>[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12.95,  13.01,  12.95,  12.74,  13.46,  14.81,  16.30,  17.11,  16.96,  16.10</a:t>
            </a:r>
            <a:r>
              <a:rPr lang="en-US" altLang="zh-CN" sz="1800" dirty="0" smtClean="0"/>
              <a:t>,  </a:t>
            </a:r>
            <a:r>
              <a:rPr lang="en-US" altLang="zh-CN" sz="1800" dirty="0" smtClean="0">
                <a:solidFill>
                  <a:srgbClr val="FF0000"/>
                </a:solidFill>
              </a:rPr>
              <a:t>15.87</a:t>
            </a:r>
            <a:r>
              <a:rPr lang="en-US" altLang="zh-CN" sz="1800" dirty="0" smtClean="0"/>
              <a:t>, 17.46, 17.46, 17.78]</a:t>
            </a:r>
          </a:p>
          <a:p>
            <a:pPr algn="l"/>
            <a:r>
              <a:rPr lang="en-US" altLang="zh-CN" sz="1800" dirty="0" smtClean="0"/>
              <a:t>[12.95,  13.01,    12.95,   12.74,      13.46,    14.81,    16.30,    17.11,    16.96,    16.10]  [15.87] </a:t>
            </a:r>
          </a:p>
          <a:p>
            <a:pPr algn="l"/>
            <a:r>
              <a:rPr lang="en-US" altLang="zh-CN" sz="1800" dirty="0" smtClean="0"/>
              <a:t>x/first – 1    first = 12.95</a:t>
            </a:r>
          </a:p>
          <a:p>
            <a:pPr algn="l"/>
            <a:r>
              <a:rPr lang="en-US" altLang="zh-CN" sz="1800" dirty="0" smtClean="0"/>
              <a:t>[0,         0.0046,  0,          -0.0162,  0.0393,  0.1436,  0.2587,  0.3212,  0.3096,  0.2432]  [0.2255</a:t>
            </a:r>
            <a:r>
              <a:rPr lang="en-US" altLang="zh-CN" sz="1800" dirty="0" smtClean="0"/>
              <a:t>]</a:t>
            </a:r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复原：</a:t>
            </a:r>
            <a:r>
              <a:rPr lang="en-US" altLang="zh-CN" sz="1800" dirty="0" smtClean="0"/>
              <a:t>(t+1)*first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2842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b="1" dirty="0" smtClean="0"/>
              <a:t>交易策略：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天，预测第</a:t>
            </a:r>
            <a:r>
              <a:rPr lang="en-US" altLang="zh-CN" sz="2000" dirty="0" smtClean="0"/>
              <a:t>i+1</a:t>
            </a:r>
            <a:r>
              <a:rPr lang="zh-CN" altLang="en-US" sz="2000" dirty="0" smtClean="0"/>
              <a:t>天的股价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predict[i+1] &gt; </a:t>
            </a:r>
            <a:r>
              <a:rPr lang="en-US" altLang="zh-CN" sz="2000" dirty="0" err="1" smtClean="0"/>
              <a:t>close_price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，那么就以第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天的</a:t>
            </a:r>
            <a:r>
              <a:rPr lang="en-US" altLang="zh-CN" sz="2000" dirty="0" err="1" smtClean="0"/>
              <a:t>close_price</a:t>
            </a:r>
            <a:r>
              <a:rPr lang="zh-CN" altLang="en-US" sz="2000" dirty="0" smtClean="0"/>
              <a:t>买进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predict[i+1] &lt; </a:t>
            </a:r>
            <a:r>
              <a:rPr lang="en-US" altLang="zh-CN" sz="2000" dirty="0" err="1" smtClean="0"/>
              <a:t>close_price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，那么就以第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天的</a:t>
            </a:r>
            <a:r>
              <a:rPr lang="en-US" altLang="zh-CN" sz="2000" dirty="0" err="1" smtClean="0"/>
              <a:t>close_price</a:t>
            </a:r>
            <a:r>
              <a:rPr lang="zh-CN" altLang="en-US" sz="2000" dirty="0" smtClean="0"/>
              <a:t>卖出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 smtClean="0"/>
              <a:t>策略的问题：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 smtClean="0"/>
              <a:t>预测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根据预测结果进行买卖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预测第</a:t>
            </a:r>
            <a:r>
              <a:rPr lang="en-US" altLang="zh-CN" sz="2000" dirty="0" smtClean="0"/>
              <a:t>i+1</a:t>
            </a:r>
            <a:r>
              <a:rPr lang="zh-CN" altLang="en-US" sz="2000" dirty="0" smtClean="0"/>
              <a:t>天股价时需要用到第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天的收盘价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而交易必须在收盘之前完成，所以交易的时候是不知道第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天收盘价的，也就无法预测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 smtClean="0"/>
              <a:t>解决方法（暂未实现）：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 smtClean="0"/>
              <a:t>用收盘前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分钟的股价来进行预测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用收盘前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分钟之内某个股价来进行交易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629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6415608" cy="45628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1928" y="832104"/>
            <a:ext cx="5219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Batch_size</a:t>
            </a:r>
            <a:r>
              <a:rPr lang="en-US" altLang="zh-CN" dirty="0" smtClean="0"/>
              <a:t>=32</a:t>
            </a:r>
          </a:p>
          <a:p>
            <a:endParaRPr lang="en-US" altLang="zh-CN" dirty="0"/>
          </a:p>
          <a:p>
            <a:r>
              <a:rPr lang="zh-CN" altLang="en-US" dirty="0" smtClean="0"/>
              <a:t>训练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之后训练集上的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基本就收敛了，</a:t>
            </a:r>
            <a:endParaRPr lang="en-US" altLang="zh-CN" dirty="0" smtClean="0"/>
          </a:p>
          <a:p>
            <a:r>
              <a:rPr lang="zh-CN" altLang="en-US" dirty="0" smtClean="0"/>
              <a:t>而验证集上的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并没有降低</a:t>
            </a:r>
            <a:endParaRPr lang="en-US" altLang="zh-CN" dirty="0" smtClean="0"/>
          </a:p>
          <a:p>
            <a:r>
              <a:rPr lang="zh-CN" altLang="en-US" dirty="0" smtClean="0"/>
              <a:t>所以训练</a:t>
            </a:r>
            <a:r>
              <a:rPr lang="en-US" altLang="zh-CN" dirty="0" smtClean="0"/>
              <a:t>1~5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基本就够了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816352" y="53309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74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6378" cy="43342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71416" y="54864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000625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1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917523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31352" y="193852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000858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8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6656" y="502920"/>
            <a:ext cx="7282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对一只股票做预测时，如果只用该股票数据训练，那训练数据就太少</a:t>
            </a:r>
            <a:endParaRPr lang="en-US" altLang="zh-CN" dirty="0" smtClean="0"/>
          </a:p>
          <a:p>
            <a:r>
              <a:rPr lang="zh-CN" altLang="en-US" dirty="0" smtClean="0"/>
              <a:t>如果用其他股票数据进行训练，验证集上的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基本不会降低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很多预测方法的出的结果都是滞后的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39" y="2714588"/>
            <a:ext cx="10135121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260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Jiaxu Shao</dc:creator>
  <cp:lastModifiedBy>Jiaxu Shao</cp:lastModifiedBy>
  <cp:revision>27</cp:revision>
  <dcterms:created xsi:type="dcterms:W3CDTF">2018-11-08T09:08:11Z</dcterms:created>
  <dcterms:modified xsi:type="dcterms:W3CDTF">2018-11-09T02:48:22Z</dcterms:modified>
</cp:coreProperties>
</file>