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Painting" userId="b7055791d17cb325" providerId="LiveId" clId="{1CFDAD44-73C6-453F-A4A7-1D6F93CC9B5A}"/>
    <pc:docChg chg="undo custSel addSld delSld modSld">
      <pc:chgData name="Brad Painting" userId="b7055791d17cb325" providerId="LiveId" clId="{1CFDAD44-73C6-453F-A4A7-1D6F93CC9B5A}" dt="2021-06-10T06:26:15.994" v="1159" actId="1076"/>
      <pc:docMkLst>
        <pc:docMk/>
      </pc:docMkLst>
      <pc:sldChg chg="modSp">
        <pc:chgData name="Brad Painting" userId="b7055791d17cb325" providerId="LiveId" clId="{1CFDAD44-73C6-453F-A4A7-1D6F93CC9B5A}" dt="2021-06-10T06:25:03.405" v="1139"/>
        <pc:sldMkLst>
          <pc:docMk/>
          <pc:sldMk cId="2258281489" sldId="256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258281489" sldId="256"/>
            <ac:spMk id="2" creationId="{0E6E7E82-7C09-4FD3-917D-6921F88A5A72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258281489" sldId="256"/>
            <ac:spMk id="3" creationId="{D416E7D1-A35D-4B1B-A267-FAF600023341}"/>
          </ac:spMkLst>
        </pc:spChg>
      </pc:sldChg>
      <pc:sldChg chg="modSp">
        <pc:chgData name="Brad Painting" userId="b7055791d17cb325" providerId="LiveId" clId="{1CFDAD44-73C6-453F-A4A7-1D6F93CC9B5A}" dt="2021-06-10T06:25:03.405" v="1139"/>
        <pc:sldMkLst>
          <pc:docMk/>
          <pc:sldMk cId="2198554341" sldId="257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198554341" sldId="257"/>
            <ac:spMk id="2" creationId="{9D753F5A-F097-4F18-8BD5-E07395CA25B9}"/>
          </ac:spMkLst>
        </pc:spChg>
      </pc:sldChg>
      <pc:sldChg chg="modSp">
        <pc:chgData name="Brad Painting" userId="b7055791d17cb325" providerId="LiveId" clId="{1CFDAD44-73C6-453F-A4A7-1D6F93CC9B5A}" dt="2021-06-10T06:25:03.405" v="1139"/>
        <pc:sldMkLst>
          <pc:docMk/>
          <pc:sldMk cId="40364974" sldId="258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40364974" sldId="258"/>
            <ac:spMk id="2" creationId="{93642AF7-A394-41AC-9740-E607DA1B804C}"/>
          </ac:spMkLst>
        </pc:spChg>
      </pc:sldChg>
      <pc:sldChg chg="modSp">
        <pc:chgData name="Brad Painting" userId="b7055791d17cb325" providerId="LiveId" clId="{1CFDAD44-73C6-453F-A4A7-1D6F93CC9B5A}" dt="2021-06-10T06:25:03.405" v="1139"/>
        <pc:sldMkLst>
          <pc:docMk/>
          <pc:sldMk cId="1015012663" sldId="259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1015012663" sldId="259"/>
            <ac:spMk id="2" creationId="{67199593-F0A7-4227-851F-C65C69C5E8F7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1015012663" sldId="259"/>
            <ac:spMk id="3" creationId="{8D487424-53C2-442D-BACD-DCDED8B720C1}"/>
          </ac:spMkLst>
        </pc:spChg>
      </pc:sldChg>
      <pc:sldChg chg="modSp mod">
        <pc:chgData name="Brad Painting" userId="b7055791d17cb325" providerId="LiveId" clId="{1CFDAD44-73C6-453F-A4A7-1D6F93CC9B5A}" dt="2021-06-10T06:25:03.405" v="1139"/>
        <pc:sldMkLst>
          <pc:docMk/>
          <pc:sldMk cId="2356807269" sldId="260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356807269" sldId="260"/>
            <ac:spMk id="2" creationId="{056D36F4-90CA-4665-B519-269C69FAB178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356807269" sldId="260"/>
            <ac:spMk id="3" creationId="{443F9F9F-B9A8-45CD-912D-4F8C55DAE1DA}"/>
          </ac:spMkLst>
        </pc:spChg>
      </pc:sldChg>
      <pc:sldChg chg="modSp">
        <pc:chgData name="Brad Painting" userId="b7055791d17cb325" providerId="LiveId" clId="{1CFDAD44-73C6-453F-A4A7-1D6F93CC9B5A}" dt="2021-06-10T06:25:03.405" v="1139"/>
        <pc:sldMkLst>
          <pc:docMk/>
          <pc:sldMk cId="2430829815" sldId="261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430829815" sldId="261"/>
            <ac:spMk id="2" creationId="{E479D9F8-0CA2-4A4C-9565-7AD78E51FC6A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430829815" sldId="261"/>
            <ac:spMk id="3" creationId="{5B15B3A3-46E3-4ADC-95BD-AA995B77B13C}"/>
          </ac:spMkLst>
        </pc:spChg>
      </pc:sldChg>
      <pc:sldChg chg="addSp delSp modSp new mod">
        <pc:chgData name="Brad Painting" userId="b7055791d17cb325" providerId="LiveId" clId="{1CFDAD44-73C6-453F-A4A7-1D6F93CC9B5A}" dt="2021-06-10T06:25:03.405" v="1139"/>
        <pc:sldMkLst>
          <pc:docMk/>
          <pc:sldMk cId="340935524" sldId="262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340935524" sldId="262"/>
            <ac:spMk id="2" creationId="{9195AFA2-0620-4715-95C6-DA2A220E2543}"/>
          </ac:spMkLst>
        </pc:spChg>
        <pc:spChg chg="del mod">
          <ac:chgData name="Brad Painting" userId="b7055791d17cb325" providerId="LiveId" clId="{1CFDAD44-73C6-453F-A4A7-1D6F93CC9B5A}" dt="2021-06-10T06:07:49.111" v="28" actId="478"/>
          <ac:spMkLst>
            <pc:docMk/>
            <pc:sldMk cId="340935524" sldId="262"/>
            <ac:spMk id="3" creationId="{25AB2B46-546F-489A-A8C7-9408F83D4B1E}"/>
          </ac:spMkLst>
        </pc:spChg>
        <pc:spChg chg="add mod">
          <ac:chgData name="Brad Painting" userId="b7055791d17cb325" providerId="LiveId" clId="{1CFDAD44-73C6-453F-A4A7-1D6F93CC9B5A}" dt="2021-06-10T06:10:27.405" v="117" actId="1076"/>
          <ac:spMkLst>
            <pc:docMk/>
            <pc:sldMk cId="340935524" sldId="262"/>
            <ac:spMk id="10" creationId="{AE0335D7-C98A-45CC-A7BD-AA7698D13435}"/>
          </ac:spMkLst>
        </pc:spChg>
        <pc:spChg chg="add mod">
          <ac:chgData name="Brad Painting" userId="b7055791d17cb325" providerId="LiveId" clId="{1CFDAD44-73C6-453F-A4A7-1D6F93CC9B5A}" dt="2021-06-10T06:10:27.405" v="117" actId="1076"/>
          <ac:spMkLst>
            <pc:docMk/>
            <pc:sldMk cId="340935524" sldId="262"/>
            <ac:spMk id="11" creationId="{6C01323D-A2C1-4BE9-BE45-950CB9B9C8E4}"/>
          </ac:spMkLst>
        </pc:spChg>
        <pc:spChg chg="add mod">
          <ac:chgData name="Brad Painting" userId="b7055791d17cb325" providerId="LiveId" clId="{1CFDAD44-73C6-453F-A4A7-1D6F93CC9B5A}" dt="2021-06-10T06:12:57.859" v="329" actId="1076"/>
          <ac:spMkLst>
            <pc:docMk/>
            <pc:sldMk cId="340935524" sldId="262"/>
            <ac:spMk id="12" creationId="{A395F1C2-1E54-413B-8395-AC9AA311271F}"/>
          </ac:spMkLst>
        </pc:spChg>
        <pc:picChg chg="add mod">
          <ac:chgData name="Brad Painting" userId="b7055791d17cb325" providerId="LiveId" clId="{1CFDAD44-73C6-453F-A4A7-1D6F93CC9B5A}" dt="2021-06-10T06:24:56.563" v="1138" actId="1076"/>
          <ac:picMkLst>
            <pc:docMk/>
            <pc:sldMk cId="340935524" sldId="262"/>
            <ac:picMk id="4" creationId="{F39E7F88-6488-4A06-A755-36C78427857F}"/>
          </ac:picMkLst>
        </pc:picChg>
        <pc:picChg chg="add del mod">
          <ac:chgData name="Brad Painting" userId="b7055791d17cb325" providerId="LiveId" clId="{1CFDAD44-73C6-453F-A4A7-1D6F93CC9B5A}" dt="2021-06-10T06:08:23.656" v="38" actId="478"/>
          <ac:picMkLst>
            <pc:docMk/>
            <pc:sldMk cId="340935524" sldId="262"/>
            <ac:picMk id="5" creationId="{525FFDEB-EDC3-420F-A041-7F0D28BB4593}"/>
          </ac:picMkLst>
        </pc:picChg>
        <pc:picChg chg="add del mod">
          <ac:chgData name="Brad Painting" userId="b7055791d17cb325" providerId="LiveId" clId="{1CFDAD44-73C6-453F-A4A7-1D6F93CC9B5A}" dt="2021-06-10T06:09:01.498" v="45" actId="478"/>
          <ac:picMkLst>
            <pc:docMk/>
            <pc:sldMk cId="340935524" sldId="262"/>
            <ac:picMk id="7" creationId="{48B047FF-82E3-4824-BC4F-E8D1C291A6CA}"/>
          </ac:picMkLst>
        </pc:picChg>
        <pc:picChg chg="add mod">
          <ac:chgData name="Brad Painting" userId="b7055791d17cb325" providerId="LiveId" clId="{1CFDAD44-73C6-453F-A4A7-1D6F93CC9B5A}" dt="2021-06-10T06:24:55.455" v="1137" actId="1076"/>
          <ac:picMkLst>
            <pc:docMk/>
            <pc:sldMk cId="340935524" sldId="262"/>
            <ac:picMk id="9" creationId="{D939D479-3BCD-40EA-9765-8F321837D7A8}"/>
          </ac:picMkLst>
        </pc:picChg>
      </pc:sldChg>
      <pc:sldChg chg="addSp modSp new mod">
        <pc:chgData name="Brad Painting" userId="b7055791d17cb325" providerId="LiveId" clId="{1CFDAD44-73C6-453F-A4A7-1D6F93CC9B5A}" dt="2021-06-10T06:25:10.421" v="1140" actId="14100"/>
        <pc:sldMkLst>
          <pc:docMk/>
          <pc:sldMk cId="4035092027" sldId="263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4035092027" sldId="263"/>
            <ac:spMk id="2" creationId="{C8F62C14-E2C3-452F-BC24-3D6BE3077741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4035092027" sldId="263"/>
            <ac:spMk id="3" creationId="{3C51C980-8843-4BCC-868D-A9852F7A9355}"/>
          </ac:spMkLst>
        </pc:spChg>
        <pc:picChg chg="add mod">
          <ac:chgData name="Brad Painting" userId="b7055791d17cb325" providerId="LiveId" clId="{1CFDAD44-73C6-453F-A4A7-1D6F93CC9B5A}" dt="2021-06-10T06:25:10.421" v="1140" actId="14100"/>
          <ac:picMkLst>
            <pc:docMk/>
            <pc:sldMk cId="4035092027" sldId="263"/>
            <ac:picMk id="4" creationId="{D7280E06-F3D8-4A58-824B-CD35F5964FA4}"/>
          </ac:picMkLst>
        </pc:picChg>
      </pc:sldChg>
      <pc:sldChg chg="addSp modSp new mod">
        <pc:chgData name="Brad Painting" userId="b7055791d17cb325" providerId="LiveId" clId="{1CFDAD44-73C6-453F-A4A7-1D6F93CC9B5A}" dt="2021-06-10T06:26:15.994" v="1159" actId="1076"/>
        <pc:sldMkLst>
          <pc:docMk/>
          <pc:sldMk cId="3997153306" sldId="264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3997153306" sldId="264"/>
            <ac:spMk id="2" creationId="{93C9AFED-CFA8-41F8-880F-46E55BE856B5}"/>
          </ac:spMkLst>
        </pc:spChg>
        <pc:spChg chg="mod">
          <ac:chgData name="Brad Painting" userId="b7055791d17cb325" providerId="LiveId" clId="{1CFDAD44-73C6-453F-A4A7-1D6F93CC9B5A}" dt="2021-06-10T06:26:10.208" v="1157" actId="27636"/>
          <ac:spMkLst>
            <pc:docMk/>
            <pc:sldMk cId="3997153306" sldId="264"/>
            <ac:spMk id="3" creationId="{59C64D57-A27C-40EF-9172-685CBDD9828F}"/>
          </ac:spMkLst>
        </pc:spChg>
        <pc:picChg chg="add mod">
          <ac:chgData name="Brad Painting" userId="b7055791d17cb325" providerId="LiveId" clId="{1CFDAD44-73C6-453F-A4A7-1D6F93CC9B5A}" dt="2021-06-10T06:26:13.037" v="1158" actId="1076"/>
          <ac:picMkLst>
            <pc:docMk/>
            <pc:sldMk cId="3997153306" sldId="264"/>
            <ac:picMk id="4" creationId="{BC1B7276-EEA4-40D6-A169-32988B39117D}"/>
          </ac:picMkLst>
        </pc:picChg>
        <pc:picChg chg="add mod">
          <ac:chgData name="Brad Painting" userId="b7055791d17cb325" providerId="LiveId" clId="{1CFDAD44-73C6-453F-A4A7-1D6F93CC9B5A}" dt="2021-06-10T06:26:15.994" v="1159" actId="1076"/>
          <ac:picMkLst>
            <pc:docMk/>
            <pc:sldMk cId="3997153306" sldId="264"/>
            <ac:picMk id="5" creationId="{0B4FA75D-5ED8-4E70-8A68-712C33BB0E20}"/>
          </ac:picMkLst>
        </pc:picChg>
      </pc:sldChg>
      <pc:sldChg chg="addSp modSp new del mod">
        <pc:chgData name="Brad Painting" userId="b7055791d17cb325" providerId="LiveId" clId="{1CFDAD44-73C6-453F-A4A7-1D6F93CC9B5A}" dt="2021-06-10T06:17:45.352" v="532" actId="47"/>
        <pc:sldMkLst>
          <pc:docMk/>
          <pc:sldMk cId="101994154" sldId="265"/>
        </pc:sldMkLst>
        <pc:spChg chg="mod">
          <ac:chgData name="Brad Painting" userId="b7055791d17cb325" providerId="LiveId" clId="{1CFDAD44-73C6-453F-A4A7-1D6F93CC9B5A}" dt="2021-06-10T06:15:24.512" v="393" actId="20577"/>
          <ac:spMkLst>
            <pc:docMk/>
            <pc:sldMk cId="101994154" sldId="265"/>
            <ac:spMk id="2" creationId="{97913DF7-A01A-4793-BF2B-995E8C1811BA}"/>
          </ac:spMkLst>
        </pc:spChg>
        <pc:spChg chg="mod">
          <ac:chgData name="Brad Painting" userId="b7055791d17cb325" providerId="LiveId" clId="{1CFDAD44-73C6-453F-A4A7-1D6F93CC9B5A}" dt="2021-06-10T06:17:16.705" v="528" actId="20577"/>
          <ac:spMkLst>
            <pc:docMk/>
            <pc:sldMk cId="101994154" sldId="265"/>
            <ac:spMk id="3" creationId="{0054A59F-DE7E-4F6A-B1CC-1B075E85FF51}"/>
          </ac:spMkLst>
        </pc:spChg>
        <pc:picChg chg="add mod">
          <ac:chgData name="Brad Painting" userId="b7055791d17cb325" providerId="LiveId" clId="{1CFDAD44-73C6-453F-A4A7-1D6F93CC9B5A}" dt="2021-06-10T06:17:20.164" v="530" actId="1076"/>
          <ac:picMkLst>
            <pc:docMk/>
            <pc:sldMk cId="101994154" sldId="265"/>
            <ac:picMk id="4" creationId="{A82DFE2B-99BD-4124-BAA2-9D5D36CD840B}"/>
          </ac:picMkLst>
        </pc:picChg>
      </pc:sldChg>
      <pc:sldChg chg="addSp delSp modSp new mod">
        <pc:chgData name="Brad Painting" userId="b7055791d17cb325" providerId="LiveId" clId="{1CFDAD44-73C6-453F-A4A7-1D6F93CC9B5A}" dt="2021-06-10T06:25:03.405" v="1139"/>
        <pc:sldMkLst>
          <pc:docMk/>
          <pc:sldMk cId="1931412415" sldId="266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1931412415" sldId="266"/>
            <ac:spMk id="2" creationId="{7D8A991F-D6BC-490B-9724-83B1EC4C00DA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1931412415" sldId="266"/>
            <ac:spMk id="3" creationId="{E31356EC-B0E5-4588-9C8E-F3DB26C29222}"/>
          </ac:spMkLst>
        </pc:spChg>
        <pc:spChg chg="del mod">
          <ac:chgData name="Brad Painting" userId="b7055791d17cb325" providerId="LiveId" clId="{1CFDAD44-73C6-453F-A4A7-1D6F93CC9B5A}" dt="2021-06-10T06:18:20.566" v="579"/>
          <ac:spMkLst>
            <pc:docMk/>
            <pc:sldMk cId="1931412415" sldId="266"/>
            <ac:spMk id="4" creationId="{00A68A6E-ACBD-4F0A-A97F-41808BF65179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1931412415" sldId="266"/>
            <ac:spMk id="5" creationId="{BCFE90F6-E296-4DF5-8C92-99DACB3BF788}"/>
          </ac:spMkLst>
        </pc:spChg>
        <pc:spChg chg="del mod">
          <ac:chgData name="Brad Painting" userId="b7055791d17cb325" providerId="LiveId" clId="{1CFDAD44-73C6-453F-A4A7-1D6F93CC9B5A}" dt="2021-06-10T06:18:28.131" v="580"/>
          <ac:spMkLst>
            <pc:docMk/>
            <pc:sldMk cId="1931412415" sldId="266"/>
            <ac:spMk id="6" creationId="{9CA88779-4F86-42D3-A2DA-5EEED79A739D}"/>
          </ac:spMkLst>
        </pc:spChg>
        <pc:picChg chg="add mod">
          <ac:chgData name="Brad Painting" userId="b7055791d17cb325" providerId="LiveId" clId="{1CFDAD44-73C6-453F-A4A7-1D6F93CC9B5A}" dt="2021-06-10T06:25:03.405" v="1139"/>
          <ac:picMkLst>
            <pc:docMk/>
            <pc:sldMk cId="1931412415" sldId="266"/>
            <ac:picMk id="7" creationId="{18B701B9-1C8D-4CAC-A2C8-AA25F148A0EE}"/>
          </ac:picMkLst>
        </pc:picChg>
        <pc:picChg chg="add mod">
          <ac:chgData name="Brad Painting" userId="b7055791d17cb325" providerId="LiveId" clId="{1CFDAD44-73C6-453F-A4A7-1D6F93CC9B5A}" dt="2021-06-10T06:25:03.405" v="1139"/>
          <ac:picMkLst>
            <pc:docMk/>
            <pc:sldMk cId="1931412415" sldId="266"/>
            <ac:picMk id="8" creationId="{5CDDE946-781B-47DB-8979-CE737EA04F20}"/>
          </ac:picMkLst>
        </pc:picChg>
      </pc:sldChg>
      <pc:sldChg chg="new del">
        <pc:chgData name="Brad Painting" userId="b7055791d17cb325" providerId="LiveId" clId="{1CFDAD44-73C6-453F-A4A7-1D6F93CC9B5A}" dt="2021-06-10T06:18:57.063" v="582" actId="47"/>
        <pc:sldMkLst>
          <pc:docMk/>
          <pc:sldMk cId="3647022015" sldId="267"/>
        </pc:sldMkLst>
      </pc:sldChg>
      <pc:sldChg chg="modSp new mod">
        <pc:chgData name="Brad Painting" userId="b7055791d17cb325" providerId="LiveId" clId="{1CFDAD44-73C6-453F-A4A7-1D6F93CC9B5A}" dt="2021-06-10T06:25:03.405" v="1139"/>
        <pc:sldMkLst>
          <pc:docMk/>
          <pc:sldMk cId="3928731872" sldId="267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3928731872" sldId="267"/>
            <ac:spMk id="2" creationId="{9D5223CF-F7D2-43DF-89AF-6F57D7C9ED15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3928731872" sldId="267"/>
            <ac:spMk id="3" creationId="{17FFEFE1-A71E-43F9-BEB6-611D5080235C}"/>
          </ac:spMkLst>
        </pc:spChg>
      </pc:sldChg>
      <pc:sldChg chg="modSp new mod">
        <pc:chgData name="Brad Painting" userId="b7055791d17cb325" providerId="LiveId" clId="{1CFDAD44-73C6-453F-A4A7-1D6F93CC9B5A}" dt="2021-06-10T06:25:03.405" v="1139"/>
        <pc:sldMkLst>
          <pc:docMk/>
          <pc:sldMk cId="2775168437" sldId="268"/>
        </pc:sldMkLst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775168437" sldId="268"/>
            <ac:spMk id="2" creationId="{3A413A15-CC86-4257-8581-C805EEA2366A}"/>
          </ac:spMkLst>
        </pc:spChg>
        <pc:spChg chg="mod">
          <ac:chgData name="Brad Painting" userId="b7055791d17cb325" providerId="LiveId" clId="{1CFDAD44-73C6-453F-A4A7-1D6F93CC9B5A}" dt="2021-06-10T06:25:03.405" v="1139"/>
          <ac:spMkLst>
            <pc:docMk/>
            <pc:sldMk cId="2775168437" sldId="268"/>
            <ac:spMk id="3" creationId="{38063797-B45C-422F-B80C-B6EA8C1284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FB4E-DDC1-4CE7-A417-CD3BEF01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6B1A9-6FE9-4711-B234-7C6445297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A613-B3FD-4179-A432-9BB6D010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C7EB-0803-4621-935D-0B5DD9D5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5F92-9302-4BFC-9C4E-4DF9F2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78CD-4460-4908-8417-9BDB5640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E7A5C-696D-426B-BC32-85004D823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1C84-8618-4C29-A781-E049EA9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9A22-8758-45E5-BC5B-FD9B6ED6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DE6D-714F-428C-A103-F2C4B78B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C3FB9-2C4D-4A82-A740-A5B813D8E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C9B54-35AB-4719-B8DF-5A1E6D778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4546-DF15-41BF-841B-5FA043B8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2C2A-C279-42B1-9EF6-6F18F71D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16FB-C479-49B7-9D12-6A067123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7DA1-8E2F-4498-BC5E-9CCEC90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1FDE-F849-4CD0-8078-EE8C729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0810F-AF4E-4B87-B8E2-3F53822F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1E8A-2636-4DF8-A45A-67F37A7A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1F24-2656-4EF7-BD4E-D40A413C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34C1-D34C-4909-AC74-7E8F4DBD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6BF1-97A2-4BB2-93CA-F8833A47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04CF-F80A-41F3-9EB6-2A6D1CA2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08F3-D5BB-460D-8BC2-FF6DB00C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E026-6210-468A-8CA0-9941E2BA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A0BC-3269-4D63-80DA-8FCB47DB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5086-7DA6-4161-8C6D-04ED89C10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81C9B-1FFF-44C3-9C14-7BF456C62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6ED2-974C-4D6D-ADDB-4B59B1AA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4740-0ED1-45EE-B7B6-0D506E55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FB90B-3300-41F8-9810-A717C3BE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5F87-41AB-4D38-8564-E6A72444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BF90-3BC4-4B2B-A95F-D89C1619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C320B-EBBA-4F2A-A4D0-1ED0A36A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D9357-807C-4EB7-B3EB-78ACC58A7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EA80C-FE11-47BF-B2BE-A1DD3748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71A19-F0F9-49E7-9851-38C8D727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4EC29-7A72-4C0A-AA8A-EBB8772B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D1D36-0669-4024-BBA6-116D79E6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0552-A580-4194-BB8F-9773B8A7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0D013-DA24-492D-BE71-EAA40F02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E620B-90E9-4EFB-AF26-C18E5A4F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73C66-7EFB-4EF1-8374-B7CE6665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20B64-1B84-4AEF-9C6E-A9A3635A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4B2A2-A610-47A0-8B45-B2319326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5E224-1183-42ED-8119-9E543DD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4A67-9FB8-4ACB-9A90-EC138831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138F-2D8D-4280-B47C-3A0C09F9E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B51E8-EDB1-49B4-B3DD-89F973D8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D505A-3146-4941-8C72-06D30A72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1548-7621-4524-8C38-8C554B11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F0A6A-3806-4AD5-B61C-D0141B29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0A0F-20A4-418A-9941-2A2C2913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0F87-0BE3-4CEB-B9D5-4F158A280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0E1B0-F58B-4D94-9DD4-F9EAD65F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4D22-2A82-4A8C-BCDF-F27522D8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DC3F-D7BD-4072-B915-FE988CF1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13BC-BE52-483F-B68D-0A57E64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F8973-9F7E-4C71-9733-0F64165A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6023-C038-498E-BC05-3542A47C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6484-07C2-4941-BFDD-2E4521E5C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D27A-4F8A-4DDC-81C9-DAFBC4B3CB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4036-ACE7-4F69-BD40-FD66E31C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65E3-27E4-4823-81B8-8D18A606F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6D97-AF69-4F0D-A290-F4AE60CF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7E82-7C09-4FD3-917D-6921F88A5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6E7D1-A35D-4B1B-A267-FAF600023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 Painting</a:t>
            </a:r>
          </a:p>
          <a:p>
            <a:r>
              <a:rPr lang="en-US" dirty="0"/>
              <a:t>Mentor: Dhiraj Khanna</a:t>
            </a:r>
          </a:p>
        </p:txBody>
      </p:sp>
    </p:spTree>
    <p:extLst>
      <p:ext uri="{BB962C8B-B14F-4D97-AF65-F5344CB8AC3E}">
        <p14:creationId xmlns:p14="http://schemas.microsoft.com/office/powerpoint/2010/main" val="225828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991F-D6BC-490B-9724-83B1EC4C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56EC-B0E5-4588-9C8E-F3DB26C29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B701B9-1C8D-4CAC-A2C8-AA25F148A0E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10844"/>
            <a:ext cx="5157787" cy="327304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E90F6-E296-4DF5-8C92-99DACB3B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ARIMAX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DE946-781B-47DB-8979-CE737EA04F20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70200"/>
            <a:ext cx="5183188" cy="33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23CF-F7D2-43DF-89AF-6F57D7C9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 for Prospective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EFE1-A71E-43F9-BEB6-611D5080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current ARIMAX model underperforms forecasts by the Carolinas balancing authority. However, the model can potentially be used to: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 data errors in forecasts received from EIA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 existing forecast methods with machine learning as an ensemble of different methods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develop confidence intervals on forecasts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Substitute weather and demand datasets for different regions to automate forecasting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3A15-CC86-4257-8581-C805EEA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3797-B45C-422F-B80C-B6EA8C12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with smaller regions so that temperature data is more closely coupled to demand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with other exogenous variables: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rainfall,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wet-bulb temperature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solar irradiance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 of holidays or special events</a:t>
            </a:r>
          </a:p>
        </p:txBody>
      </p:sp>
    </p:spTree>
    <p:extLst>
      <p:ext uri="{BB962C8B-B14F-4D97-AF65-F5344CB8AC3E}">
        <p14:creationId xmlns:p14="http://schemas.microsoft.com/office/powerpoint/2010/main" val="277516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3F5A-F097-4F18-8BD5-E07395CA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2A84-DC6A-4B91-8852-752B314F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00"/>
            <a:ext cx="4748093" cy="4871737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Electricity is not easily stored.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 demand in the Carolinas regularly fluctuates between approximately 15,000 MW and 40,000 MW.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producers must anticipate market demand in order to place bids on their electricity production.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Large-scale forecasting errors can lead to power shortages and blackouts.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Stakeholders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producers, regional balancing authorities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425D8-51E8-40FB-9F63-7623BDAD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15" y="1690688"/>
            <a:ext cx="4529505" cy="3690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6035F-0411-45A1-B7F6-67BF9CE9D623}"/>
              </a:ext>
            </a:extLst>
          </p:cNvPr>
          <p:cNvSpPr txBox="1"/>
          <p:nvPr/>
        </p:nvSpPr>
        <p:spPr>
          <a:xfrm>
            <a:off x="5808714" y="5381239"/>
            <a:ext cx="452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Satellite image of power grid blackout in Houston</a:t>
            </a:r>
          </a:p>
        </p:txBody>
      </p:sp>
    </p:spTree>
    <p:extLst>
      <p:ext uri="{BB962C8B-B14F-4D97-AF65-F5344CB8AC3E}">
        <p14:creationId xmlns:p14="http://schemas.microsoft.com/office/powerpoint/2010/main" val="21985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2AF7-A394-41AC-9740-E607DA1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D437-5E5A-4FF0-BACA-950B4627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February 2021, record low temperatures in Texas caused a mismatch between electric supply and demand, causing surging power costs and leaving 4.5 million people without power.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*The situation was complicated by frozen pipelines and mechanical failures.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84094-87D0-497A-BDBA-F237007D38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92" y="2685536"/>
            <a:ext cx="5150708" cy="275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9593-F0A7-4227-851F-C65C69C5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Success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7424-53C2-442D-BACD-DCDED8B7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Predict hourly electric demand (in MW) over a 24-hour horizon with a MAPE less than 10%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Scope and Constraints</a:t>
            </a:r>
            <a:r>
              <a:rPr lang="en-US" dirty="0"/>
              <a:t>:</a:t>
            </a:r>
          </a:p>
          <a:p>
            <a:r>
              <a:rPr lang="en-US" dirty="0"/>
              <a:t>Focus on Carolinas (North + South Carolina)</a:t>
            </a:r>
          </a:p>
          <a:p>
            <a:r>
              <a:rPr lang="en-US" dirty="0"/>
              <a:t>Limit exogenous variables to temperature</a:t>
            </a:r>
          </a:p>
          <a:p>
            <a:r>
              <a:rPr lang="en-US" dirty="0"/>
              <a:t>Only observed temperature is available; must emulate 1-day temperature forecasts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36F4-90CA-4665-B519-269C69FA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9F9F-B9A8-45CD-912D-4F8C55DA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Key Sources</a:t>
            </a:r>
          </a:p>
          <a:p>
            <a:r>
              <a:rPr lang="en-US" sz="2000" dirty="0"/>
              <a:t>Electric Demand from EIA API (Energy Information Administration)</a:t>
            </a:r>
          </a:p>
          <a:p>
            <a:r>
              <a:rPr lang="en-US" sz="2000" dirty="0"/>
              <a:t>Temperature Data from NCEI API (National Centers for Environmental Information)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Descriptions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Electricity Demand Data: 25,749 row timeseries @ hourly intervals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Raleigh weather data:  34,825 row timeseries @ irregular intervals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Columbia NC weather data: 39,381 row timeseries @ irregular intervals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EIA Day-Ahead Forecasts: 25,775 row timeseries @ hourly 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0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D9F8-0CA2-4A4C-9565-7AD78E51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B3A3-46E3-4ADC-95BD-AA995B77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JSONs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Pandas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ataframes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Reformat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datatypes; e.g. string-type dates into datetime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non-numeric characters and backfill missing values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Resample observed temperature to 1-hour intervals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errors in temperature to emulate forecasts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temperature and demand data on index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anomalies from EIA benchmark data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0949FA-5EFA-43EC-9B21-939007017C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6061" y="4421026"/>
            <a:ext cx="3132455" cy="1475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F2FAF-4781-4C86-8D37-4C37A9C8EE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9945" y="4937517"/>
            <a:ext cx="1869989" cy="95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827CB4-D70A-41FC-BD1A-34C0A65A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897" y="1994307"/>
            <a:ext cx="3073909" cy="21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AFA2-0620-4715-95C6-DA2A220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E7F88-6488-4A06-A755-36C7842785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824207"/>
            <a:ext cx="4228929" cy="275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9D479-3BCD-40EA-9765-8F321837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062" y="2824207"/>
            <a:ext cx="6495082" cy="2893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335D7-C98A-45CC-A7BD-AA7698D13435}"/>
              </a:ext>
            </a:extLst>
          </p:cNvPr>
          <p:cNvSpPr txBox="1"/>
          <p:nvPr/>
        </p:nvSpPr>
        <p:spPr>
          <a:xfrm>
            <a:off x="1443228" y="2454875"/>
            <a:ext cx="31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Time 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1323D-A2C1-4BE9-BE45-950CB9B9C8E4}"/>
              </a:ext>
            </a:extLst>
          </p:cNvPr>
          <p:cNvSpPr txBox="1"/>
          <p:nvPr/>
        </p:nvSpPr>
        <p:spPr>
          <a:xfrm>
            <a:off x="5541552" y="2454875"/>
            <a:ext cx="31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Time 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F1C2-1E54-413B-8395-AC9AA311271F}"/>
              </a:ext>
            </a:extLst>
          </p:cNvPr>
          <p:cNvSpPr txBox="1"/>
          <p:nvPr/>
        </p:nvSpPr>
        <p:spPr>
          <a:xfrm>
            <a:off x="838200" y="1576979"/>
            <a:ext cx="626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general high-level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3409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2C14-E2C3-452F-BC24-3D6BE307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C980-8843-4BCC-868D-A9852F7A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Investigate the ACF and PACF of Demand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0E06-F3D8-4A58-824B-CD35F5964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65366"/>
            <a:ext cx="8734168" cy="3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AFED-CFA8-41F8-880F-46E55BE8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D57-A27C-40EF-9172-685CBDD9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44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of differencing required to pass KPSS and make data stationary (d=1)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 AR and MA lags based on lowest BIC; select ARIMA(4,1,3)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ARIMA, ARIMAX, and Facebook Prophet Models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B7276-EEA4-40D6-A169-32988B3911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7838" y="1887172"/>
            <a:ext cx="2899848" cy="81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FA75D-5ED8-4E70-8A68-712C33BB0E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1406" y="3267171"/>
            <a:ext cx="3064605" cy="21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472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Electricity Demand Forecasting</vt:lpstr>
      <vt:lpstr>Problem Definition</vt:lpstr>
      <vt:lpstr>Real-World Example</vt:lpstr>
      <vt:lpstr>Criteria for Success and Constraints</vt:lpstr>
      <vt:lpstr>Datasets</vt:lpstr>
      <vt:lpstr>Data Wrangling</vt:lpstr>
      <vt:lpstr>Exploratory Data Analysis</vt:lpstr>
      <vt:lpstr>Exploratory Data Analysis (Cont.)</vt:lpstr>
      <vt:lpstr>Modeling</vt:lpstr>
      <vt:lpstr>Analysis of Results</vt:lpstr>
      <vt:lpstr>Recommendations for Prospective Clients</vt:lpstr>
      <vt:lpstr>Practical Considerations and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Demand Forecasting</dc:title>
  <dc:creator>Editor</dc:creator>
  <cp:lastModifiedBy>Editor</cp:lastModifiedBy>
  <cp:revision>5</cp:revision>
  <dcterms:created xsi:type="dcterms:W3CDTF">2021-06-10T05:34:43Z</dcterms:created>
  <dcterms:modified xsi:type="dcterms:W3CDTF">2021-06-10T06:26:19Z</dcterms:modified>
</cp:coreProperties>
</file>