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6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Painting" userId="b7055791d17cb325" providerId="LiveId" clId="{C0F3347A-76A8-4A78-9DC4-17EF356636BC}"/>
    <pc:docChg chg="undo custSel addSld delSld modSld">
      <pc:chgData name="Brad Painting" userId="b7055791d17cb325" providerId="LiveId" clId="{C0F3347A-76A8-4A78-9DC4-17EF356636BC}" dt="2021-06-11T10:27:22.491" v="5425" actId="20577"/>
      <pc:docMkLst>
        <pc:docMk/>
      </pc:docMkLst>
      <pc:sldChg chg="addSp delSp modSp del mod">
        <pc:chgData name="Brad Painting" userId="b7055791d17cb325" providerId="LiveId" clId="{C0F3347A-76A8-4A78-9DC4-17EF356636BC}" dt="2021-06-11T07:47:26.634" v="1101" actId="2696"/>
        <pc:sldMkLst>
          <pc:docMk/>
          <pc:sldMk cId="3561217521" sldId="261"/>
        </pc:sldMkLst>
        <pc:spChg chg="mod">
          <ac:chgData name="Brad Painting" userId="b7055791d17cb325" providerId="LiveId" clId="{C0F3347A-76A8-4A78-9DC4-17EF356636BC}" dt="2021-06-11T07:47:14.329" v="1098" actId="20577"/>
          <ac:spMkLst>
            <pc:docMk/>
            <pc:sldMk cId="3561217521" sldId="261"/>
            <ac:spMk id="2" creationId="{FC7ECBFA-4BE1-4E64-9E78-392BFC1FE1C5}"/>
          </ac:spMkLst>
        </pc:spChg>
        <pc:spChg chg="del mod">
          <ac:chgData name="Brad Painting" userId="b7055791d17cb325" providerId="LiveId" clId="{C0F3347A-76A8-4A78-9DC4-17EF356636BC}" dt="2021-06-11T07:32:48.478" v="54"/>
          <ac:spMkLst>
            <pc:docMk/>
            <pc:sldMk cId="3561217521" sldId="261"/>
            <ac:spMk id="3" creationId="{F38544CC-BECF-424F-89A3-52073DCF1896}"/>
          </ac:spMkLst>
        </pc:spChg>
        <pc:spChg chg="add del mod">
          <ac:chgData name="Brad Painting" userId="b7055791d17cb325" providerId="LiveId" clId="{C0F3347A-76A8-4A78-9DC4-17EF356636BC}" dt="2021-06-11T07:46:44.058" v="1066" actId="22"/>
          <ac:spMkLst>
            <pc:docMk/>
            <pc:sldMk cId="3561217521" sldId="261"/>
            <ac:spMk id="6" creationId="{DEFCF04C-81D4-4CE8-8C35-B548E80DFBEC}"/>
          </ac:spMkLst>
        </pc:spChg>
        <pc:picChg chg="add del mod">
          <ac:chgData name="Brad Painting" userId="b7055791d17cb325" providerId="LiveId" clId="{C0F3347A-76A8-4A78-9DC4-17EF356636BC}" dt="2021-06-11T07:32:53.994" v="56" actId="478"/>
          <ac:picMkLst>
            <pc:docMk/>
            <pc:sldMk cId="3561217521" sldId="261"/>
            <ac:picMk id="4" creationId="{682CFD77-403C-452C-A5E9-AF031670C406}"/>
          </ac:picMkLst>
        </pc:picChg>
        <pc:picChg chg="add mod ord">
          <ac:chgData name="Brad Painting" userId="b7055791d17cb325" providerId="LiveId" clId="{C0F3347A-76A8-4A78-9DC4-17EF356636BC}" dt="2021-06-11T07:47:16.195" v="1099" actId="1076"/>
          <ac:picMkLst>
            <pc:docMk/>
            <pc:sldMk cId="3561217521" sldId="261"/>
            <ac:picMk id="8" creationId="{D93A5DDF-4489-4454-B083-410191959023}"/>
          </ac:picMkLst>
        </pc:picChg>
      </pc:sldChg>
      <pc:sldChg chg="addSp modSp new mod">
        <pc:chgData name="Brad Painting" userId="b7055791d17cb325" providerId="LiveId" clId="{C0F3347A-76A8-4A78-9DC4-17EF356636BC}" dt="2021-06-11T07:41:23.178" v="1064" actId="20577"/>
        <pc:sldMkLst>
          <pc:docMk/>
          <pc:sldMk cId="310860303" sldId="262"/>
        </pc:sldMkLst>
        <pc:spChg chg="mod">
          <ac:chgData name="Brad Painting" userId="b7055791d17cb325" providerId="LiveId" clId="{C0F3347A-76A8-4A78-9DC4-17EF356636BC}" dt="2021-06-11T07:33:28.311" v="127" actId="20577"/>
          <ac:spMkLst>
            <pc:docMk/>
            <pc:sldMk cId="310860303" sldId="262"/>
            <ac:spMk id="2" creationId="{D64B6DED-CAE9-4F29-97E7-61EFA81D6134}"/>
          </ac:spMkLst>
        </pc:spChg>
        <pc:spChg chg="mod">
          <ac:chgData name="Brad Painting" userId="b7055791d17cb325" providerId="LiveId" clId="{C0F3347A-76A8-4A78-9DC4-17EF356636BC}" dt="2021-06-11T07:41:23.178" v="1064" actId="20577"/>
          <ac:spMkLst>
            <pc:docMk/>
            <pc:sldMk cId="310860303" sldId="262"/>
            <ac:spMk id="3" creationId="{4B6CA84C-FC21-4F13-AC6F-8691BA5C4FB8}"/>
          </ac:spMkLst>
        </pc:spChg>
        <pc:spChg chg="mod">
          <ac:chgData name="Brad Painting" userId="b7055791d17cb325" providerId="LiveId" clId="{C0F3347A-76A8-4A78-9DC4-17EF356636BC}" dt="2021-06-11T07:40:51.376" v="1049" actId="5793"/>
          <ac:spMkLst>
            <pc:docMk/>
            <pc:sldMk cId="310860303" sldId="262"/>
            <ac:spMk id="4" creationId="{F938A4CE-3B04-415E-ABAA-E5367C72F14A}"/>
          </ac:spMkLst>
        </pc:spChg>
        <pc:picChg chg="add mod">
          <ac:chgData name="Brad Painting" userId="b7055791d17cb325" providerId="LiveId" clId="{C0F3347A-76A8-4A78-9DC4-17EF356636BC}" dt="2021-06-11T07:41:03.045" v="1053" actId="1076"/>
          <ac:picMkLst>
            <pc:docMk/>
            <pc:sldMk cId="310860303" sldId="262"/>
            <ac:picMk id="6" creationId="{46759D86-534B-490E-8D11-F603217FB7AF}"/>
          </ac:picMkLst>
        </pc:picChg>
      </pc:sldChg>
      <pc:sldChg chg="addSp delSp modSp new mod">
        <pc:chgData name="Brad Painting" userId="b7055791d17cb325" providerId="LiveId" clId="{C0F3347A-76A8-4A78-9DC4-17EF356636BC}" dt="2021-06-11T08:08:48.411" v="1952" actId="13822"/>
        <pc:sldMkLst>
          <pc:docMk/>
          <pc:sldMk cId="3088190092" sldId="263"/>
        </pc:sldMkLst>
        <pc:spChg chg="mod">
          <ac:chgData name="Brad Painting" userId="b7055791d17cb325" providerId="LiveId" clId="{C0F3347A-76A8-4A78-9DC4-17EF356636BC}" dt="2021-06-11T07:49:43.778" v="1131" actId="20577"/>
          <ac:spMkLst>
            <pc:docMk/>
            <pc:sldMk cId="3088190092" sldId="263"/>
            <ac:spMk id="2" creationId="{72C0A0E6-3684-47B1-BEA6-D8F95E96CD0B}"/>
          </ac:spMkLst>
        </pc:spChg>
        <pc:spChg chg="mod">
          <ac:chgData name="Brad Painting" userId="b7055791d17cb325" providerId="LiveId" clId="{C0F3347A-76A8-4A78-9DC4-17EF356636BC}" dt="2021-06-11T08:04:16.406" v="1926" actId="1076"/>
          <ac:spMkLst>
            <pc:docMk/>
            <pc:sldMk cId="3088190092" sldId="263"/>
            <ac:spMk id="3" creationId="{7C607EB2-28FB-46EF-AA58-059E0FC73054}"/>
          </ac:spMkLst>
        </pc:spChg>
        <pc:spChg chg="add mod">
          <ac:chgData name="Brad Painting" userId="b7055791d17cb325" providerId="LiveId" clId="{C0F3347A-76A8-4A78-9DC4-17EF356636BC}" dt="2021-06-11T08:07:50.545" v="1945" actId="164"/>
          <ac:spMkLst>
            <pc:docMk/>
            <pc:sldMk cId="3088190092" sldId="263"/>
            <ac:spMk id="16" creationId="{E346144A-9104-459F-B103-5887B4753C7F}"/>
          </ac:spMkLst>
        </pc:spChg>
        <pc:grpChg chg="add mod">
          <ac:chgData name="Brad Painting" userId="b7055791d17cb325" providerId="LiveId" clId="{C0F3347A-76A8-4A78-9DC4-17EF356636BC}" dt="2021-06-11T08:07:50.545" v="1945" actId="164"/>
          <ac:grpSpMkLst>
            <pc:docMk/>
            <pc:sldMk cId="3088190092" sldId="263"/>
            <ac:grpSpMk id="17" creationId="{61B23E55-212E-4920-B914-DFFB193D814A}"/>
          </ac:grpSpMkLst>
        </pc:grpChg>
        <pc:picChg chg="add mod">
          <ac:chgData name="Brad Painting" userId="b7055791d17cb325" providerId="LiveId" clId="{C0F3347A-76A8-4A78-9DC4-17EF356636BC}" dt="2021-06-11T08:05:47.956" v="1933" actId="1076"/>
          <ac:picMkLst>
            <pc:docMk/>
            <pc:sldMk cId="3088190092" sldId="263"/>
            <ac:picMk id="5" creationId="{3F36C89B-C5EB-49F4-A943-E9C7BFB5038F}"/>
          </ac:picMkLst>
        </pc:picChg>
        <pc:picChg chg="add del mod">
          <ac:chgData name="Brad Painting" userId="b7055791d17cb325" providerId="LiveId" clId="{C0F3347A-76A8-4A78-9DC4-17EF356636BC}" dt="2021-06-11T08:00:37.115" v="1876" actId="478"/>
          <ac:picMkLst>
            <pc:docMk/>
            <pc:sldMk cId="3088190092" sldId="263"/>
            <ac:picMk id="7" creationId="{D32A593F-1375-4E70-9EBB-173DF846300F}"/>
          </ac:picMkLst>
        </pc:picChg>
        <pc:picChg chg="add del mod">
          <ac:chgData name="Brad Painting" userId="b7055791d17cb325" providerId="LiveId" clId="{C0F3347A-76A8-4A78-9DC4-17EF356636BC}" dt="2021-06-11T08:01:13.499" v="1879" actId="478"/>
          <ac:picMkLst>
            <pc:docMk/>
            <pc:sldMk cId="3088190092" sldId="263"/>
            <ac:picMk id="9" creationId="{A7A0BA5E-4CE0-4D72-8879-90FA97D90D2C}"/>
          </ac:picMkLst>
        </pc:picChg>
        <pc:picChg chg="add mod">
          <ac:chgData name="Brad Painting" userId="b7055791d17cb325" providerId="LiveId" clId="{C0F3347A-76A8-4A78-9DC4-17EF356636BC}" dt="2021-06-11T08:07:50.545" v="1945" actId="164"/>
          <ac:picMkLst>
            <pc:docMk/>
            <pc:sldMk cId="3088190092" sldId="263"/>
            <ac:picMk id="11" creationId="{F949681E-61D0-4BCE-A5E7-1E5A895F3BDF}"/>
          </ac:picMkLst>
        </pc:picChg>
        <pc:picChg chg="add mod">
          <ac:chgData name="Brad Painting" userId="b7055791d17cb325" providerId="LiveId" clId="{C0F3347A-76A8-4A78-9DC4-17EF356636BC}" dt="2021-06-11T08:06:11.748" v="1939" actId="1076"/>
          <ac:picMkLst>
            <pc:docMk/>
            <pc:sldMk cId="3088190092" sldId="263"/>
            <ac:picMk id="13" creationId="{26A696AB-679B-4FEE-B007-2582E9CEB95B}"/>
          </ac:picMkLst>
        </pc:picChg>
        <pc:picChg chg="add mod">
          <ac:chgData name="Brad Painting" userId="b7055791d17cb325" providerId="LiveId" clId="{C0F3347A-76A8-4A78-9DC4-17EF356636BC}" dt="2021-06-11T08:05:57.073" v="1936" actId="14100"/>
          <ac:picMkLst>
            <pc:docMk/>
            <pc:sldMk cId="3088190092" sldId="263"/>
            <ac:picMk id="15" creationId="{4DF0FB7C-33DC-4504-9023-642399B1CFCD}"/>
          </ac:picMkLst>
        </pc:picChg>
        <pc:cxnChg chg="add mod">
          <ac:chgData name="Brad Painting" userId="b7055791d17cb325" providerId="LiveId" clId="{C0F3347A-76A8-4A78-9DC4-17EF356636BC}" dt="2021-06-11T08:08:20.778" v="1950" actId="13822"/>
          <ac:cxnSpMkLst>
            <pc:docMk/>
            <pc:sldMk cId="3088190092" sldId="263"/>
            <ac:cxnSpMk id="19" creationId="{77C99139-ABB0-4EA7-94DA-38B4D893BEE8}"/>
          </ac:cxnSpMkLst>
        </pc:cxnChg>
        <pc:cxnChg chg="add mod">
          <ac:chgData name="Brad Painting" userId="b7055791d17cb325" providerId="LiveId" clId="{C0F3347A-76A8-4A78-9DC4-17EF356636BC}" dt="2021-06-11T08:08:48.411" v="1952" actId="13822"/>
          <ac:cxnSpMkLst>
            <pc:docMk/>
            <pc:sldMk cId="3088190092" sldId="263"/>
            <ac:cxnSpMk id="24" creationId="{C1906BD3-5908-46E8-96AF-9F9C5D6A25A1}"/>
          </ac:cxnSpMkLst>
        </pc:cxnChg>
      </pc:sldChg>
      <pc:sldChg chg="addSp modSp new mod">
        <pc:chgData name="Brad Painting" userId="b7055791d17cb325" providerId="LiveId" clId="{C0F3347A-76A8-4A78-9DC4-17EF356636BC}" dt="2021-06-11T08:23:36.366" v="2563" actId="1076"/>
        <pc:sldMkLst>
          <pc:docMk/>
          <pc:sldMk cId="3729247747" sldId="264"/>
        </pc:sldMkLst>
        <pc:spChg chg="mod">
          <ac:chgData name="Brad Painting" userId="b7055791d17cb325" providerId="LiveId" clId="{C0F3347A-76A8-4A78-9DC4-17EF356636BC}" dt="2021-06-11T08:09:23.104" v="1970" actId="20577"/>
          <ac:spMkLst>
            <pc:docMk/>
            <pc:sldMk cId="3729247747" sldId="264"/>
            <ac:spMk id="2" creationId="{3F485145-2DA4-452D-8F39-4EA40139BCFC}"/>
          </ac:spMkLst>
        </pc:spChg>
        <pc:spChg chg="mod">
          <ac:chgData name="Brad Painting" userId="b7055791d17cb325" providerId="LiveId" clId="{C0F3347A-76A8-4A78-9DC4-17EF356636BC}" dt="2021-06-11T08:23:15.911" v="2561" actId="20577"/>
          <ac:spMkLst>
            <pc:docMk/>
            <pc:sldMk cId="3729247747" sldId="264"/>
            <ac:spMk id="3" creationId="{DBA95BE8-2B23-4A5B-84E1-0C4FAA7DDE1E}"/>
          </ac:spMkLst>
        </pc:spChg>
        <pc:picChg chg="add mod">
          <ac:chgData name="Brad Painting" userId="b7055791d17cb325" providerId="LiveId" clId="{C0F3347A-76A8-4A78-9DC4-17EF356636BC}" dt="2021-06-11T08:23:36.366" v="2563" actId="1076"/>
          <ac:picMkLst>
            <pc:docMk/>
            <pc:sldMk cId="3729247747" sldId="264"/>
            <ac:picMk id="5" creationId="{77A9F6CF-4A79-4767-B734-22747A862CFB}"/>
          </ac:picMkLst>
        </pc:picChg>
      </pc:sldChg>
      <pc:sldChg chg="addSp delSp modSp new mod">
        <pc:chgData name="Brad Painting" userId="b7055791d17cb325" providerId="LiveId" clId="{C0F3347A-76A8-4A78-9DC4-17EF356636BC}" dt="2021-06-11T09:19:24.126" v="3029" actId="1076"/>
        <pc:sldMkLst>
          <pc:docMk/>
          <pc:sldMk cId="1203538631" sldId="265"/>
        </pc:sldMkLst>
        <pc:spChg chg="mod">
          <ac:chgData name="Brad Painting" userId="b7055791d17cb325" providerId="LiveId" clId="{C0F3347A-76A8-4A78-9DC4-17EF356636BC}" dt="2021-06-11T08:24:30.128" v="2572" actId="20577"/>
          <ac:spMkLst>
            <pc:docMk/>
            <pc:sldMk cId="1203538631" sldId="265"/>
            <ac:spMk id="2" creationId="{62DA74C6-43A7-4581-AB13-5D28F253FA23}"/>
          </ac:spMkLst>
        </pc:spChg>
        <pc:spChg chg="mod">
          <ac:chgData name="Brad Painting" userId="b7055791d17cb325" providerId="LiveId" clId="{C0F3347A-76A8-4A78-9DC4-17EF356636BC}" dt="2021-06-11T09:18:06.894" v="2852" actId="20577"/>
          <ac:spMkLst>
            <pc:docMk/>
            <pc:sldMk cId="1203538631" sldId="265"/>
            <ac:spMk id="3" creationId="{8C56216B-3F68-4C11-9AD2-4B67A2D6FA54}"/>
          </ac:spMkLst>
        </pc:spChg>
        <pc:spChg chg="add mod">
          <ac:chgData name="Brad Painting" userId="b7055791d17cb325" providerId="LiveId" clId="{C0F3347A-76A8-4A78-9DC4-17EF356636BC}" dt="2021-06-11T09:19:24.126" v="3029" actId="1076"/>
          <ac:spMkLst>
            <pc:docMk/>
            <pc:sldMk cId="1203538631" sldId="265"/>
            <ac:spMk id="12" creationId="{F961718C-3410-4509-9DF9-5E8300C0C6A4}"/>
          </ac:spMkLst>
        </pc:spChg>
        <pc:picChg chg="add del mod">
          <ac:chgData name="Brad Painting" userId="b7055791d17cb325" providerId="LiveId" clId="{C0F3347A-76A8-4A78-9DC4-17EF356636BC}" dt="2021-06-11T09:16:18.241" v="2812" actId="478"/>
          <ac:picMkLst>
            <pc:docMk/>
            <pc:sldMk cId="1203538631" sldId="265"/>
            <ac:picMk id="5" creationId="{1010ABB0-BF1C-45CA-8082-FA8934D6705F}"/>
          </ac:picMkLst>
        </pc:picChg>
        <pc:picChg chg="add mod">
          <ac:chgData name="Brad Painting" userId="b7055791d17cb325" providerId="LiveId" clId="{C0F3347A-76A8-4A78-9DC4-17EF356636BC}" dt="2021-06-11T09:18:17.851" v="2855" actId="1076"/>
          <ac:picMkLst>
            <pc:docMk/>
            <pc:sldMk cId="1203538631" sldId="265"/>
            <ac:picMk id="7" creationId="{FD1946B8-0B9F-4133-8BB6-A741C77E9D08}"/>
          </ac:picMkLst>
        </pc:picChg>
        <pc:picChg chg="add mod">
          <ac:chgData name="Brad Painting" userId="b7055791d17cb325" providerId="LiveId" clId="{C0F3347A-76A8-4A78-9DC4-17EF356636BC}" dt="2021-06-11T09:18:10.371" v="2853" actId="1076"/>
          <ac:picMkLst>
            <pc:docMk/>
            <pc:sldMk cId="1203538631" sldId="265"/>
            <ac:picMk id="9" creationId="{4F58D12D-175F-4597-B889-14D7BCE46C00}"/>
          </ac:picMkLst>
        </pc:picChg>
        <pc:picChg chg="add mod">
          <ac:chgData name="Brad Painting" userId="b7055791d17cb325" providerId="LiveId" clId="{C0F3347A-76A8-4A78-9DC4-17EF356636BC}" dt="2021-06-11T09:18:24.651" v="2856" actId="1076"/>
          <ac:picMkLst>
            <pc:docMk/>
            <pc:sldMk cId="1203538631" sldId="265"/>
            <ac:picMk id="11" creationId="{BB90DDC8-1C4A-46DD-90CA-BA2B7449BA99}"/>
          </ac:picMkLst>
        </pc:picChg>
      </pc:sldChg>
      <pc:sldChg chg="addSp delSp modSp new mod">
        <pc:chgData name="Brad Painting" userId="b7055791d17cb325" providerId="LiveId" clId="{C0F3347A-76A8-4A78-9DC4-17EF356636BC}" dt="2021-06-11T09:23:25.535" v="3640" actId="20577"/>
        <pc:sldMkLst>
          <pc:docMk/>
          <pc:sldMk cId="3589075831" sldId="266"/>
        </pc:sldMkLst>
        <pc:spChg chg="mod">
          <ac:chgData name="Brad Painting" userId="b7055791d17cb325" providerId="LiveId" clId="{C0F3347A-76A8-4A78-9DC4-17EF356636BC}" dt="2021-06-11T09:20:56.395" v="3082" actId="20577"/>
          <ac:spMkLst>
            <pc:docMk/>
            <pc:sldMk cId="3589075831" sldId="266"/>
            <ac:spMk id="2" creationId="{1248165E-C0E8-4F70-9623-72631AF2FDEC}"/>
          </ac:spMkLst>
        </pc:spChg>
        <pc:spChg chg="add del mod">
          <ac:chgData name="Brad Painting" userId="b7055791d17cb325" providerId="LiveId" clId="{C0F3347A-76A8-4A78-9DC4-17EF356636BC}" dt="2021-06-11T09:20:26.545" v="3036" actId="22"/>
          <ac:spMkLst>
            <pc:docMk/>
            <pc:sldMk cId="3589075831" sldId="266"/>
            <ac:spMk id="3" creationId="{D7F9345F-9730-421C-B701-44EC871FDA72}"/>
          </ac:spMkLst>
        </pc:spChg>
        <pc:spChg chg="add del mod">
          <ac:chgData name="Brad Painting" userId="b7055791d17cb325" providerId="LiveId" clId="{C0F3347A-76A8-4A78-9DC4-17EF356636BC}" dt="2021-06-11T09:20:41.578" v="3038" actId="22"/>
          <ac:spMkLst>
            <pc:docMk/>
            <pc:sldMk cId="3589075831" sldId="266"/>
            <ac:spMk id="4" creationId="{E9D39CA6-77AC-4088-9AD8-1AF987B86332}"/>
          </ac:spMkLst>
        </pc:spChg>
        <pc:spChg chg="add mod">
          <ac:chgData name="Brad Painting" userId="b7055791d17cb325" providerId="LiveId" clId="{C0F3347A-76A8-4A78-9DC4-17EF356636BC}" dt="2021-06-11T09:23:25.535" v="3640" actId="20577"/>
          <ac:spMkLst>
            <pc:docMk/>
            <pc:sldMk cId="3589075831" sldId="266"/>
            <ac:spMk id="9" creationId="{1A5542AE-0490-41C3-9183-B570BAB314D9}"/>
          </ac:spMkLst>
        </pc:spChg>
        <pc:picChg chg="add mod ord">
          <ac:chgData name="Brad Painting" userId="b7055791d17cb325" providerId="LiveId" clId="{C0F3347A-76A8-4A78-9DC4-17EF356636BC}" dt="2021-06-11T09:20:58.992" v="3083" actId="1076"/>
          <ac:picMkLst>
            <pc:docMk/>
            <pc:sldMk cId="3589075831" sldId="266"/>
            <ac:picMk id="6" creationId="{33159141-ECAC-474A-931C-B5F9D488ED8A}"/>
          </ac:picMkLst>
        </pc:picChg>
        <pc:picChg chg="add mod ord">
          <ac:chgData name="Brad Painting" userId="b7055791d17cb325" providerId="LiveId" clId="{C0F3347A-76A8-4A78-9DC4-17EF356636BC}" dt="2021-06-11T09:21:01.449" v="3084" actId="1076"/>
          <ac:picMkLst>
            <pc:docMk/>
            <pc:sldMk cId="3589075831" sldId="266"/>
            <ac:picMk id="8" creationId="{D237ACD2-20F0-467B-B366-3746C10FCC4F}"/>
          </ac:picMkLst>
        </pc:picChg>
      </pc:sldChg>
      <pc:sldChg chg="modSp new mod">
        <pc:chgData name="Brad Painting" userId="b7055791d17cb325" providerId="LiveId" clId="{C0F3347A-76A8-4A78-9DC4-17EF356636BC}" dt="2021-06-11T09:45:40.695" v="4497" actId="404"/>
        <pc:sldMkLst>
          <pc:docMk/>
          <pc:sldMk cId="1224570260" sldId="267"/>
        </pc:sldMkLst>
        <pc:spChg chg="mod">
          <ac:chgData name="Brad Painting" userId="b7055791d17cb325" providerId="LiveId" clId="{C0F3347A-76A8-4A78-9DC4-17EF356636BC}" dt="2021-06-11T09:30:12.990" v="3656" actId="20577"/>
          <ac:spMkLst>
            <pc:docMk/>
            <pc:sldMk cId="1224570260" sldId="267"/>
            <ac:spMk id="2" creationId="{3D8F2656-5CAC-4F56-A600-33EC5DFAE1DF}"/>
          </ac:spMkLst>
        </pc:spChg>
        <pc:spChg chg="mod">
          <ac:chgData name="Brad Painting" userId="b7055791d17cb325" providerId="LiveId" clId="{C0F3347A-76A8-4A78-9DC4-17EF356636BC}" dt="2021-06-11T09:45:40.695" v="4497" actId="404"/>
          <ac:spMkLst>
            <pc:docMk/>
            <pc:sldMk cId="1224570260" sldId="267"/>
            <ac:spMk id="3" creationId="{FC0ED25F-CFE5-467F-8879-EBCE8D5C4289}"/>
          </ac:spMkLst>
        </pc:spChg>
      </pc:sldChg>
      <pc:sldChg chg="modSp new mod">
        <pc:chgData name="Brad Painting" userId="b7055791d17cb325" providerId="LiveId" clId="{C0F3347A-76A8-4A78-9DC4-17EF356636BC}" dt="2021-06-11T10:27:22.491" v="5425" actId="20577"/>
        <pc:sldMkLst>
          <pc:docMk/>
          <pc:sldMk cId="3811705979" sldId="268"/>
        </pc:sldMkLst>
        <pc:spChg chg="mod">
          <ac:chgData name="Brad Painting" userId="b7055791d17cb325" providerId="LiveId" clId="{C0F3347A-76A8-4A78-9DC4-17EF356636BC}" dt="2021-06-11T09:45:58.711" v="4526" actId="20577"/>
          <ac:spMkLst>
            <pc:docMk/>
            <pc:sldMk cId="3811705979" sldId="268"/>
            <ac:spMk id="2" creationId="{F32A81EF-265A-4A2A-AF4C-40213079EC32}"/>
          </ac:spMkLst>
        </pc:spChg>
        <pc:spChg chg="mod">
          <ac:chgData name="Brad Painting" userId="b7055791d17cb325" providerId="LiveId" clId="{C0F3347A-76A8-4A78-9DC4-17EF356636BC}" dt="2021-06-11T10:27:22.491" v="5425" actId="20577"/>
          <ac:spMkLst>
            <pc:docMk/>
            <pc:sldMk cId="3811705979" sldId="268"/>
            <ac:spMk id="3" creationId="{893B8179-B728-4549-81AE-A1319BD14B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8856-9BE6-4CF3-B0F5-25283B4B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0AFE6-039F-43B2-A1C1-D09FABDC0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D32C1-F5CD-4C2F-928C-DB1B5A21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42FF-D4DB-4780-8DC4-36D643A0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A67B-0C06-462B-B6AD-AC3CDCA8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9C13-1485-462F-A358-C3D7DDAD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4C7E8-FCA0-4E1A-AA7F-87CE9D8FD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6D97-FA24-4642-89FB-F75ED6A4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ED16-5978-4FBD-A321-1AB8890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0C07-C34B-49E8-B86E-85A4B1C1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7F18B-1B1F-456A-B277-358C979A8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DCF5-3FAC-4877-AE0E-F9DFFBBB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2C3E-FD66-44B8-8D7E-1BBF67B1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DB7D-11D7-4D21-831E-704B8E64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A8AA-4AB2-4680-92A8-0E032625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7AF4-92CB-4BC2-BB37-0571B2F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B100-9815-47F3-92F3-47CA9644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9EC9-B80F-4E69-8095-3620ED57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C042-F26D-4ECD-B83B-8ADA98C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810E-E5E8-4238-BF5E-DE3DF6E6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87D0-4D7E-46FC-B01E-7D647005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60512-7DED-490F-9876-6C80DA73C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2768-CF29-477B-8FF9-10BDD53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DFD4-D700-415C-A3B9-2EE3D9D6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4273-512B-448C-B236-F09DD0CC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3097-6312-42E2-872E-6D8EBDB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2FDD-D782-4BD5-AA44-875316B5C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F796-8DE6-4348-9B48-1A3DD4F9A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91B7-AE86-4EF9-9E79-338A2B2A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0C92-B122-4979-A5DB-144EC502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93F6-B379-4ABD-9D99-34A3092E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CE4F-E164-48AB-99A6-978AC46C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CCA3-6BBD-40AA-B6DD-BE49FDE0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66F47-8A0B-47DD-BA0F-CF4F0FB1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83183-C16C-48C5-9518-F131993E6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92B5A-3C74-4BDB-97AC-B63357C41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A449E-51F1-4EA2-AF42-75BD82A4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FBD90-C715-42AD-9B54-B297A377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86011-2F1A-4BDB-90F8-2B5FF83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F91E-05C5-4BB8-83AC-D8FDA82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49178-074A-47F4-8EA0-B9EC80E3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1E37-1C01-48A9-9231-0A2B69B8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35916-8AE9-4A87-9054-683D8254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A373E-CAA1-43AE-80F5-4FFB50BE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9FBCB-A2A7-4FA0-B3CE-C267418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A4CED-9466-46C0-8789-A68DF76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10E-AEE0-48EE-8FA8-67E8B7C6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D748-7FAC-47D9-9B47-C32791C2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773C-7649-4C66-95D8-AA0F3DBB7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D4C73-E439-4E6E-82C1-94342E1D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B543-C220-4626-B98E-D137D4C2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99A9-FA23-45CE-BA5A-9863E313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441D-B46E-4A5A-81D6-1E651BF8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FE982-8FD4-49A6-850E-6DAB6733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9ADF9-FA35-4A3C-8515-6C468B641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4E9B2-654E-45AE-B5DA-6C0AA915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54DEF-6A05-4CDF-A4F3-0ED70E17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30412-65AB-4F70-ADE3-971D7F56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3836D-A21E-405F-947F-A2DB71D1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B80A6-1EB6-4D2F-AD93-EEF08E99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6201-44C7-499D-8840-E2C553A6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E6A7-CD55-4703-B8FA-4B382FE7F265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6669-F6E1-4F6F-9D10-6CCE59AA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BF538-5B52-4974-97DC-3EF747C43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5BA0-63E3-4E06-AF36-7DF1CB01A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Cartoon_Male_Using_A_Desktop_Computer_At_Wor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ommons.wikimedia.org/wiki/File:Public_Housing,_Queenstown,_Singapore_(3403757273)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8D36-C6CE-4851-A872-887E94580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Energy Consumption of Residential Buildings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FEECF-2E6A-4FE2-A367-61A649568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 Painting</a:t>
            </a:r>
          </a:p>
          <a:p>
            <a:r>
              <a:rPr lang="en-US" dirty="0"/>
              <a:t>Mentor: Dhiraj Khanna</a:t>
            </a:r>
          </a:p>
        </p:txBody>
      </p:sp>
    </p:spTree>
    <p:extLst>
      <p:ext uri="{BB962C8B-B14F-4D97-AF65-F5344CB8AC3E}">
        <p14:creationId xmlns:p14="http://schemas.microsoft.com/office/powerpoint/2010/main" val="184870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81EF-265A-4A2A-AF4C-40213079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B8179-B728-4549-81AE-A1319BD1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confidence intervals on electricity prediction</a:t>
            </a:r>
          </a:p>
          <a:p>
            <a:r>
              <a:rPr lang="en-US" dirty="0"/>
              <a:t>Compare the RMSE of the ML model against a study of energy modeling error encountered with engineering-based heat transfer models</a:t>
            </a:r>
          </a:p>
          <a:p>
            <a:r>
              <a:rPr lang="en-US" dirty="0"/>
              <a:t>Perform more parameter tuning (e.g. grid or random search)</a:t>
            </a:r>
          </a:p>
          <a:p>
            <a:r>
              <a:rPr lang="en-US" dirty="0"/>
              <a:t>Perform EDA on features selected by LASSO regression</a:t>
            </a:r>
          </a:p>
          <a:p>
            <a:r>
              <a:rPr lang="en-US" dirty="0"/>
              <a:t>Develop </a:t>
            </a:r>
            <a:r>
              <a:rPr lang="en-US"/>
              <a:t>ML models </a:t>
            </a:r>
            <a:r>
              <a:rPr lang="en-US" dirty="0"/>
              <a:t>for </a:t>
            </a:r>
            <a:r>
              <a:rPr lang="en-US"/>
              <a:t>other utilities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E6AA-14AB-4DC1-83C7-B51E17AF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7A81-0A8A-48CA-8E4A-690661D99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3827" y="1825624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Building energy models requires lots of time and industry experience.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3E9A7-EA0D-4702-8A12-F5C2F5E9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047735" cy="473962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study by NBI found that half of buildings deviated from models by at least 25%.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42883F7-5133-421B-AC4A-6C19B62B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86" y="2566039"/>
            <a:ext cx="3273831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43D28ED-92D7-4E99-B503-7E73A3BE565E}"/>
              </a:ext>
            </a:extLst>
          </p:cNvPr>
          <p:cNvGrpSpPr/>
          <p:nvPr/>
        </p:nvGrpSpPr>
        <p:grpSpPr>
          <a:xfrm>
            <a:off x="6468762" y="2625770"/>
            <a:ext cx="4182763" cy="3682910"/>
            <a:chOff x="996778" y="2104528"/>
            <a:chExt cx="4583216" cy="41473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C2DAA5-6A17-492F-AAF8-3DFF071116C5}"/>
                </a:ext>
              </a:extLst>
            </p:cNvPr>
            <p:cNvSpPr txBox="1"/>
            <p:nvPr/>
          </p:nvSpPr>
          <p:spPr>
            <a:xfrm>
              <a:off x="996778" y="5524003"/>
              <a:ext cx="4583216" cy="72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Figure from New Buildings Institute: Energy Performance of LEED for New Construction Buildings, Final Report Mar. 4, 2008</a:t>
              </a:r>
            </a:p>
            <a:p>
              <a:r>
                <a:rPr lang="en-US" sz="1200" dirty="0"/>
                <a:t>https://www.solaripedia.com/files/658.pdf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5D8FF6-1F83-4073-A6E7-47B28247A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778" y="2104528"/>
              <a:ext cx="3962400" cy="341947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A25A55-FBDD-48BE-A1F6-5E4A368FFFD2}"/>
              </a:ext>
            </a:extLst>
          </p:cNvPr>
          <p:cNvSpPr txBox="1"/>
          <p:nvPr/>
        </p:nvSpPr>
        <p:spPr>
          <a:xfrm>
            <a:off x="2580503" y="5804239"/>
            <a:ext cx="3212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Credit: </a:t>
            </a:r>
            <a:r>
              <a:rPr lang="en-US" sz="1200" dirty="0" err="1">
                <a:hlinkClick r:id="rId4"/>
              </a:rPr>
              <a:t>Vectortoons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879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090E-74B6-4BC9-9BB0-8B3141CF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and what does the problem affect?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4AAF-4B17-4DD2-B28C-4A87E40A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93" y="1690688"/>
            <a:ext cx="4483445" cy="4351338"/>
          </a:xfrm>
        </p:spPr>
        <p:txBody>
          <a:bodyPr/>
          <a:lstStyle/>
          <a:p>
            <a:r>
              <a:rPr lang="en-US" dirty="0"/>
              <a:t>Prospective homebuyers</a:t>
            </a:r>
          </a:p>
          <a:p>
            <a:r>
              <a:rPr lang="en-US" dirty="0"/>
              <a:t>Public housing authorities</a:t>
            </a:r>
          </a:p>
          <a:p>
            <a:r>
              <a:rPr lang="en-US" dirty="0"/>
              <a:t>Policies on greenhouse gas reduction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9F904C-0C3D-4A4B-9040-6C3D42F89FFE}"/>
              </a:ext>
            </a:extLst>
          </p:cNvPr>
          <p:cNvGrpSpPr/>
          <p:nvPr/>
        </p:nvGrpSpPr>
        <p:grpSpPr>
          <a:xfrm>
            <a:off x="5914766" y="1690688"/>
            <a:ext cx="4217774" cy="4101204"/>
            <a:chOff x="6639696" y="1690688"/>
            <a:chExt cx="4217774" cy="41012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6A39646-D506-48CD-8661-CE0880B53258}"/>
                </a:ext>
              </a:extLst>
            </p:cNvPr>
            <p:cNvSpPr txBox="1"/>
            <p:nvPr/>
          </p:nvSpPr>
          <p:spPr>
            <a:xfrm>
              <a:off x="6639696" y="4868562"/>
              <a:ext cx="42177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Public Housing Authorities must estimate utility costs to set appropriate rent </a:t>
              </a:r>
            </a:p>
            <a:p>
              <a:r>
                <a:rPr lang="en-US" dirty="0"/>
                <a:t>Image credit: </a:t>
              </a:r>
              <a:r>
                <a:rPr lang="en-US" dirty="0" err="1">
                  <a:hlinkClick r:id="rId2"/>
                </a:rPr>
                <a:t>yeowatzup</a:t>
              </a:r>
              <a:endParaRPr lang="en-US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5B10209-C462-458E-BA8D-9627CD75C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696" y="1690688"/>
              <a:ext cx="4094206" cy="313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37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6DED-CAE9-4F29-97E7-61EFA81D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A84C-FC21-4F13-AC6F-8691BA5C4F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Survey of residences across the U.S. by EIA</a:t>
            </a:r>
          </a:p>
          <a:p>
            <a:r>
              <a:rPr lang="en-US" dirty="0"/>
              <a:t>5,686 rows (buildings)</a:t>
            </a:r>
          </a:p>
          <a:p>
            <a:r>
              <a:rPr lang="en-US" dirty="0"/>
              <a:t>758 columns</a:t>
            </a:r>
          </a:p>
          <a:p>
            <a:r>
              <a:rPr lang="en-US" dirty="0"/>
              <a:t>Categorical, ordinal, and numeric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8A4CE-3B04-415E-ABAA-E5367C72F1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by looking at outcome variable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59D86-534B-490E-8D11-F603217F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8821"/>
            <a:ext cx="4998188" cy="31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165E-C0E8-4F70-9623-72631AF2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159141-ECAC-474A-931C-B5F9D488ED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2987" y="2571899"/>
            <a:ext cx="4772025" cy="31718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37ACD2-20F0-467B-B366-3746C10FC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1738" y="2590949"/>
            <a:ext cx="4867275" cy="31527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5542AE-0490-41C3-9183-B570BAB314D9}"/>
              </a:ext>
            </a:extLst>
          </p:cNvPr>
          <p:cNvSpPr txBox="1"/>
          <p:nvPr/>
        </p:nvSpPr>
        <p:spPr>
          <a:xfrm>
            <a:off x="1688757" y="1690688"/>
            <a:ext cx="815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raw dataset has too many variables to explore completely, but the ones of expected importance can still be interrogated. I used boxplots. </a:t>
            </a:r>
          </a:p>
        </p:txBody>
      </p:sp>
    </p:spTree>
    <p:extLst>
      <p:ext uri="{BB962C8B-B14F-4D97-AF65-F5344CB8AC3E}">
        <p14:creationId xmlns:p14="http://schemas.microsoft.com/office/powerpoint/2010/main" val="358907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A0E6-3684-47B1-BEA6-D8F95E96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7EB2-28FB-46EF-AA58-059E0FC73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80" y="1586728"/>
            <a:ext cx="4928286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Manually Review Response Codebook for: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Numeric variables that are actually categorical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Features definitely not relevant</a:t>
            </a:r>
          </a:p>
          <a:p>
            <a:pPr marL="514350" indent="-514350">
              <a:buAutoNum type="arabicPeriod"/>
            </a:pPr>
            <a:r>
              <a:rPr lang="en-US" sz="2400" dirty="0"/>
              <a:t>Create Excel lists of variables to import for removal or recoding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6C89B-C5EB-49F4-A943-E9C7BFB5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7" y="4177806"/>
            <a:ext cx="5552259" cy="164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696AB-679B-4FEE-B007-2582E9CE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85" y="4067278"/>
            <a:ext cx="3957638" cy="2205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F0FB7C-33DC-4504-9023-642399B1C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51" y="5911850"/>
            <a:ext cx="5344285" cy="4435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1B23E55-212E-4920-B914-DFFB193D814A}"/>
              </a:ext>
            </a:extLst>
          </p:cNvPr>
          <p:cNvGrpSpPr/>
          <p:nvPr/>
        </p:nvGrpSpPr>
        <p:grpSpPr>
          <a:xfrm>
            <a:off x="7117492" y="1194228"/>
            <a:ext cx="3739979" cy="2234772"/>
            <a:chOff x="7117492" y="1194228"/>
            <a:chExt cx="3739979" cy="22347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49681E-61D0-4BCE-A5E7-1E5A895F3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7492" y="1194228"/>
              <a:ext cx="3739979" cy="223477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46144A-9104-459F-B103-5887B4753C7F}"/>
                </a:ext>
              </a:extLst>
            </p:cNvPr>
            <p:cNvSpPr/>
            <p:nvPr/>
          </p:nvSpPr>
          <p:spPr>
            <a:xfrm>
              <a:off x="7241059" y="3270422"/>
              <a:ext cx="3616412" cy="15857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C99139-ABB0-4EA7-94DA-38B4D893BEE8}"/>
              </a:ext>
            </a:extLst>
          </p:cNvPr>
          <p:cNvCxnSpPr>
            <a:cxnSpLocks/>
          </p:cNvCxnSpPr>
          <p:nvPr/>
        </p:nvCxnSpPr>
        <p:spPr>
          <a:xfrm flipH="1">
            <a:off x="7825946" y="3429000"/>
            <a:ext cx="131805" cy="63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906BD3-5908-46E8-96AF-9F9C5D6A25A1}"/>
              </a:ext>
            </a:extLst>
          </p:cNvPr>
          <p:cNvCxnSpPr>
            <a:endCxn id="15" idx="3"/>
          </p:cNvCxnSpPr>
          <p:nvPr/>
        </p:nvCxnSpPr>
        <p:spPr>
          <a:xfrm flipH="1">
            <a:off x="6457036" y="4258103"/>
            <a:ext cx="1228867" cy="187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19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5145-2DA4-452D-8F39-4EA40139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5BE8-2B23-4A5B-84E1-0C4FAA7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Regression to further reduce dimensionality</a:t>
            </a:r>
          </a:p>
          <a:p>
            <a:r>
              <a:rPr lang="en-US" dirty="0"/>
              <a:t>Alpha parameter = 2 to balance precision vs. simplicity</a:t>
            </a:r>
          </a:p>
          <a:p>
            <a:pPr lvl="1"/>
            <a:r>
              <a:rPr lang="en-US" dirty="0"/>
              <a:t>Higher alpha = less features</a:t>
            </a:r>
          </a:p>
          <a:p>
            <a:pPr lvl="1"/>
            <a:r>
              <a:rPr lang="en-US" dirty="0"/>
              <a:t>Lower alpha = more features</a:t>
            </a:r>
          </a:p>
          <a:p>
            <a:r>
              <a:rPr lang="en-US" dirty="0"/>
              <a:t>307 features </a:t>
            </a:r>
            <a:r>
              <a:rPr lang="en-US" dirty="0">
                <a:sym typeface="Wingdings" panose="05000000000000000000" pitchFamily="2" charset="2"/>
              </a:rPr>
              <a:t> 54 features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F6CF-4A79-4767-B734-22747A86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16" y="4206875"/>
            <a:ext cx="7286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74C6-43A7-4581-AB13-5D28F253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216B-3F68-4C11-9AD2-4B67A2D6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9889"/>
          </a:xfrm>
        </p:spPr>
        <p:txBody>
          <a:bodyPr/>
          <a:lstStyle/>
          <a:p>
            <a:r>
              <a:rPr lang="en-US" dirty="0"/>
              <a:t>Lasso achieved best CV 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46B8-0B9F-4133-8BB6-A741C77E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56" y="5408567"/>
            <a:ext cx="4453152" cy="1151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58D12D-175F-4597-B889-14D7BCE4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9237"/>
            <a:ext cx="4228070" cy="27742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0DDC8-1C4A-46DD-90CA-BA2B7449B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86" y="2520300"/>
            <a:ext cx="3371850" cy="2609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61718C-3410-4509-9DF9-5E8300C0C6A4}"/>
              </a:ext>
            </a:extLst>
          </p:cNvPr>
          <p:cNvSpPr txBox="1"/>
          <p:nvPr/>
        </p:nvSpPr>
        <p:spPr>
          <a:xfrm>
            <a:off x="6367849" y="1736121"/>
            <a:ext cx="320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model coefficients ranked by importance</a:t>
            </a:r>
          </a:p>
        </p:txBody>
      </p:sp>
    </p:spTree>
    <p:extLst>
      <p:ext uri="{BB962C8B-B14F-4D97-AF65-F5344CB8AC3E}">
        <p14:creationId xmlns:p14="http://schemas.microsoft.com/office/powerpoint/2010/main" val="120353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2656-5CAC-4F56-A600-33EC5DFA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D25F-CFE5-467F-8879-EBCE8D5C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models provided similar predictive power, but Lasso is preferred</a:t>
            </a:r>
          </a:p>
          <a:p>
            <a:r>
              <a:rPr lang="en-US" sz="2400" dirty="0"/>
              <a:t>Using 5-fold cross validation, Lasso RSME = 0.62</a:t>
            </a:r>
          </a:p>
          <a:p>
            <a:r>
              <a:rPr lang="en-US" sz="2400" dirty="0"/>
              <a:t>Features most predictive of high kWh consumption:</a:t>
            </a:r>
          </a:p>
          <a:p>
            <a:pPr lvl="1"/>
            <a:r>
              <a:rPr lang="en-US" dirty="0"/>
              <a:t>Owning a hot tub (specifically, heated by “some other fuel” per survey)</a:t>
            </a:r>
          </a:p>
          <a:p>
            <a:pPr lvl="1"/>
            <a:r>
              <a:rPr lang="en-US" dirty="0"/>
              <a:t>Having electric space heating</a:t>
            </a:r>
          </a:p>
          <a:p>
            <a:pPr lvl="1"/>
            <a:r>
              <a:rPr lang="en-US" dirty="0"/>
              <a:t>Having multiple water heaters</a:t>
            </a:r>
          </a:p>
          <a:p>
            <a:r>
              <a:rPr lang="en-US" sz="2400" dirty="0"/>
              <a:t>Alpha=2 parameter for Lasso provided adequate feature reduction, but could be explored further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383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Energy Consumption of Residential Buildings</vt:lpstr>
      <vt:lpstr>The Problem</vt:lpstr>
      <vt:lpstr>Who and what does the problem affect?</vt:lpstr>
      <vt:lpstr>Exploring the Data</vt:lpstr>
      <vt:lpstr>Exploratory Data Analysis (cont.)</vt:lpstr>
      <vt:lpstr>Data Wrangling</vt:lpstr>
      <vt:lpstr>Feature Selection</vt:lpstr>
      <vt:lpstr>Modeling</vt:lpstr>
      <vt:lpstr>Conclusions</vt:lpstr>
      <vt:lpstr>Suggestions for 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Residential Energy Consumption</dc:title>
  <dc:creator>Editor</dc:creator>
  <cp:lastModifiedBy>Editor</cp:lastModifiedBy>
  <cp:revision>16</cp:revision>
  <dcterms:created xsi:type="dcterms:W3CDTF">2021-06-11T06:11:41Z</dcterms:created>
  <dcterms:modified xsi:type="dcterms:W3CDTF">2021-06-11T10:27:37Z</dcterms:modified>
</cp:coreProperties>
</file>