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  <p:sldMasterId id="2147483700" r:id="rId2"/>
  </p:sldMasterIdLst>
  <p:notesMasterIdLst>
    <p:notesMasterId r:id="rId5"/>
  </p:notesMasterIdLst>
  <p:sldIdLst>
    <p:sldId id="256" r:id="rId3"/>
    <p:sldId id="257" r:id="rId4"/>
  </p:sldIdLst>
  <p:sldSz cx="9144000" cy="5143500" type="screen16x9"/>
  <p:notesSz cx="6858000" cy="9144000"/>
  <p:embeddedFontLst>
    <p:embeddedFont>
      <p:font typeface="Google Sans" panose="02010600030101010101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c4c7ebb755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c4c7ebb755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c4c7ebb755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c4c7ebb755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93150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Illustration">
  <p:cSld name="CUSTOM_7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5"/>
          <p:cNvPicPr preferRelativeResize="0"/>
          <p:nvPr/>
        </p:nvPicPr>
        <p:blipFill rotWithShape="1">
          <a:blip r:embed="rId2">
            <a:alphaModFix/>
          </a:blip>
          <a:srcRect l="9740" t="-13605" r="-9740" b="-24382"/>
          <a:stretch/>
        </p:blipFill>
        <p:spPr>
          <a:xfrm>
            <a:off x="2568375" y="2345325"/>
            <a:ext cx="2950550" cy="2290326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5"/>
          <p:cNvSpPr/>
          <p:nvPr/>
        </p:nvSpPr>
        <p:spPr>
          <a:xfrm>
            <a:off x="356275" y="4820725"/>
            <a:ext cx="1054500" cy="322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25" y="926900"/>
            <a:ext cx="2441700" cy="32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4458350" y="3771250"/>
            <a:ext cx="41523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title" idx="2"/>
          </p:nvPr>
        </p:nvSpPr>
        <p:spPr>
          <a:xfrm>
            <a:off x="3901138" y="16172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3901363" y="21738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text">
  <p:cSld name="CUSTOM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408825" y="1176350"/>
            <a:ext cx="82971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408825" y="3759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Blue">
  <p:cSld name="CUSTOM_2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ile only">
  <p:cSld name="CUSTOM_5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CUSTOM_1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408825" y="1176500"/>
            <a:ext cx="4038600" cy="3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2"/>
          </p:nvPr>
        </p:nvSpPr>
        <p:spPr>
          <a:xfrm>
            <a:off x="4578950" y="1176500"/>
            <a:ext cx="4097700" cy="3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: Logo only">
  <p:cSld name="CUSTOM_7_1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/>
          <p:nvPr/>
        </p:nvSpPr>
        <p:spPr>
          <a:xfrm>
            <a:off x="356275" y="4820725"/>
            <a:ext cx="1054500" cy="322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2050" y="681700"/>
            <a:ext cx="2826850" cy="3808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4351900" y="3988250"/>
            <a:ext cx="42588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title" idx="2"/>
          </p:nvPr>
        </p:nvSpPr>
        <p:spPr>
          <a:xfrm>
            <a:off x="3901138" y="16172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subTitle" idx="1"/>
          </p:nvPr>
        </p:nvSpPr>
        <p:spPr>
          <a:xfrm>
            <a:off x="3901363" y="21738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t to know">
  <p:cSld name="CUSTOM_4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/>
        </p:nvSpPr>
        <p:spPr>
          <a:xfrm>
            <a:off x="-25" y="0"/>
            <a:ext cx="9144054" cy="3413781"/>
          </a:xfrm>
          <a:custGeom>
            <a:avLst/>
            <a:gdLst/>
            <a:ahLst/>
            <a:cxnLst/>
            <a:rect l="l" t="t" r="r" b="b"/>
            <a:pathLst>
              <a:path w="285774" h="106689" extrusionOk="0">
                <a:moveTo>
                  <a:pt x="56815" y="38883"/>
                </a:moveTo>
                <a:cubicBezTo>
                  <a:pt x="60698" y="38883"/>
                  <a:pt x="64615" y="39632"/>
                  <a:pt x="68348" y="41175"/>
                </a:cubicBezTo>
                <a:cubicBezTo>
                  <a:pt x="79612" y="45843"/>
                  <a:pt x="86971" y="56845"/>
                  <a:pt x="86971" y="69062"/>
                </a:cubicBezTo>
                <a:cubicBezTo>
                  <a:pt x="86971" y="85732"/>
                  <a:pt x="73468" y="99258"/>
                  <a:pt x="56798" y="99258"/>
                </a:cubicBezTo>
                <a:cubicBezTo>
                  <a:pt x="44581" y="99258"/>
                  <a:pt x="33578" y="91900"/>
                  <a:pt x="28911" y="80612"/>
                </a:cubicBezTo>
                <a:cubicBezTo>
                  <a:pt x="24243" y="69347"/>
                  <a:pt x="26815" y="56369"/>
                  <a:pt x="35460" y="47724"/>
                </a:cubicBezTo>
                <a:cubicBezTo>
                  <a:pt x="41230" y="41953"/>
                  <a:pt x="48953" y="38883"/>
                  <a:pt x="56815" y="38883"/>
                </a:cubicBezTo>
                <a:close/>
                <a:moveTo>
                  <a:pt x="0" y="0"/>
                </a:moveTo>
                <a:lnTo>
                  <a:pt x="0" y="106688"/>
                </a:lnTo>
                <a:lnTo>
                  <a:pt x="285774" y="106688"/>
                </a:lnTo>
                <a:lnTo>
                  <a:pt x="285774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3113325" y="1359975"/>
            <a:ext cx="57720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ubTitle" idx="1"/>
          </p:nvPr>
        </p:nvSpPr>
        <p:spPr>
          <a:xfrm>
            <a:off x="3114700" y="2158275"/>
            <a:ext cx="5305500" cy="11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Green">
  <p:cSld name="CUSTOM_2_2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Blue">
  <p:cSld name="CUSTOM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rcle Frame">
  <p:cSld name="CUSTOM_9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/>
          <p:nvPr/>
        </p:nvSpPr>
        <p:spPr>
          <a:xfrm>
            <a:off x="0" y="0"/>
            <a:ext cx="9144000" cy="376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4"/>
          <p:cNvSpPr/>
          <p:nvPr/>
        </p:nvSpPr>
        <p:spPr>
          <a:xfrm>
            <a:off x="255400" y="632375"/>
            <a:ext cx="4296000" cy="4296000"/>
          </a:xfrm>
          <a:prstGeom prst="chord">
            <a:avLst>
              <a:gd name="adj1" fmla="val 9033816"/>
              <a:gd name="adj2" fmla="val 177328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4"/>
          <p:cNvSpPr txBox="1">
            <a:spLocks noGrp="1"/>
          </p:cNvSpPr>
          <p:nvPr>
            <p:ph type="title"/>
          </p:nvPr>
        </p:nvSpPr>
        <p:spPr>
          <a:xfrm>
            <a:off x="4934050" y="1872525"/>
            <a:ext cx="3933900" cy="16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12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/>
          <p:nvPr/>
        </p:nvSpPr>
        <p:spPr>
          <a:xfrm>
            <a:off x="-25" y="0"/>
            <a:ext cx="9144054" cy="3366811"/>
          </a:xfrm>
          <a:custGeom>
            <a:avLst/>
            <a:gdLst/>
            <a:ahLst/>
            <a:cxnLst/>
            <a:rect l="l" t="t" r="r" b="b"/>
            <a:pathLst>
              <a:path w="285774" h="104665" extrusionOk="0">
                <a:moveTo>
                  <a:pt x="219221" y="34106"/>
                </a:moveTo>
                <a:cubicBezTo>
                  <a:pt x="223045" y="34106"/>
                  <a:pt x="226901" y="34844"/>
                  <a:pt x="230572" y="36365"/>
                </a:cubicBezTo>
                <a:cubicBezTo>
                  <a:pt x="241669" y="40961"/>
                  <a:pt x="248909" y="51796"/>
                  <a:pt x="248909" y="63823"/>
                </a:cubicBezTo>
                <a:cubicBezTo>
                  <a:pt x="248909" y="80231"/>
                  <a:pt x="235597" y="93519"/>
                  <a:pt x="219212" y="93519"/>
                </a:cubicBezTo>
                <a:cubicBezTo>
                  <a:pt x="207186" y="93519"/>
                  <a:pt x="196350" y="86280"/>
                  <a:pt x="191754" y="75182"/>
                </a:cubicBezTo>
                <a:cubicBezTo>
                  <a:pt x="187158" y="64085"/>
                  <a:pt x="189706" y="51320"/>
                  <a:pt x="198208" y="42818"/>
                </a:cubicBezTo>
                <a:cubicBezTo>
                  <a:pt x="203882" y="37129"/>
                  <a:pt x="211486" y="34106"/>
                  <a:pt x="219221" y="34106"/>
                </a:cubicBezTo>
                <a:close/>
                <a:moveTo>
                  <a:pt x="0" y="0"/>
                </a:moveTo>
                <a:lnTo>
                  <a:pt x="0" y="104664"/>
                </a:lnTo>
                <a:lnTo>
                  <a:pt x="285774" y="104664"/>
                </a:lnTo>
                <a:lnTo>
                  <a:pt x="285774" y="0"/>
                </a:lnTo>
                <a:close/>
              </a:path>
            </a:pathLst>
          </a:cu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5"/>
          <p:cNvSpPr txBox="1">
            <a:spLocks noGrp="1"/>
          </p:cNvSpPr>
          <p:nvPr>
            <p:ph type="title"/>
          </p:nvPr>
        </p:nvSpPr>
        <p:spPr>
          <a:xfrm>
            <a:off x="390625" y="1615350"/>
            <a:ext cx="5486400" cy="16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subTitle" idx="1"/>
          </p:nvPr>
        </p:nvSpPr>
        <p:spPr>
          <a:xfrm>
            <a:off x="428725" y="2405925"/>
            <a:ext cx="60102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ole Description ">
  <p:cSld name="CUSTOM_8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 txBox="1">
            <a:spLocks noGrp="1"/>
          </p:cNvSpPr>
          <p:nvPr>
            <p:ph type="title"/>
          </p:nvPr>
        </p:nvSpPr>
        <p:spPr>
          <a:xfrm>
            <a:off x="408825" y="1214450"/>
            <a:ext cx="54396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26"/>
          <p:cNvSpPr txBox="1">
            <a:spLocks noGrp="1"/>
          </p:cNvSpPr>
          <p:nvPr>
            <p:ph type="body" idx="1"/>
          </p:nvPr>
        </p:nvSpPr>
        <p:spPr>
          <a:xfrm>
            <a:off x="408825" y="2014700"/>
            <a:ext cx="4038600" cy="27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Left Blue">
  <p:cSld name="CUSTOM_3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/>
          <p:nvPr/>
        </p:nvSpPr>
        <p:spPr>
          <a:xfrm>
            <a:off x="5019150" y="0"/>
            <a:ext cx="4124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7"/>
          <p:cNvSpPr txBox="1">
            <a:spLocks noGrp="1"/>
          </p:cNvSpPr>
          <p:nvPr>
            <p:ph type="title"/>
          </p:nvPr>
        </p:nvSpPr>
        <p:spPr>
          <a:xfrm>
            <a:off x="5474550" y="1276275"/>
            <a:ext cx="36123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body" idx="1"/>
          </p:nvPr>
        </p:nvSpPr>
        <p:spPr>
          <a:xfrm>
            <a:off x="5474550" y="2130825"/>
            <a:ext cx="3393300" cy="16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7"/>
          <p:cNvSpPr txBox="1"/>
          <p:nvPr/>
        </p:nvSpPr>
        <p:spPr>
          <a:xfrm>
            <a:off x="26645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 b="0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sz="500" b="0" i="0" u="none" strike="noStrike" cap="non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061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Right Blue">
  <p:cSld name="CUSTOM_3_2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8"/>
          <p:cNvSpPr/>
          <p:nvPr/>
        </p:nvSpPr>
        <p:spPr>
          <a:xfrm>
            <a:off x="0" y="-50"/>
            <a:ext cx="4124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8"/>
          <p:cNvSpPr txBox="1">
            <a:spLocks noGrp="1"/>
          </p:cNvSpPr>
          <p:nvPr>
            <p:ph type="title"/>
          </p:nvPr>
        </p:nvSpPr>
        <p:spPr>
          <a:xfrm>
            <a:off x="407625" y="1400100"/>
            <a:ext cx="37170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subTitle" idx="1"/>
          </p:nvPr>
        </p:nvSpPr>
        <p:spPr>
          <a:xfrm>
            <a:off x="407625" y="2329725"/>
            <a:ext cx="30099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CUSTOM_6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9"/>
          <p:cNvSpPr txBox="1">
            <a:spLocks noGrp="1"/>
          </p:cNvSpPr>
          <p:nvPr>
            <p:ph type="title"/>
          </p:nvPr>
        </p:nvSpPr>
        <p:spPr>
          <a:xfrm>
            <a:off x="389775" y="1559475"/>
            <a:ext cx="7325400" cy="5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9"/>
          <p:cNvSpPr txBox="1">
            <a:spLocks noGrp="1"/>
          </p:cNvSpPr>
          <p:nvPr>
            <p:ph type="body" idx="1"/>
          </p:nvPr>
        </p:nvSpPr>
        <p:spPr>
          <a:xfrm>
            <a:off x="389775" y="2043600"/>
            <a:ext cx="3744000" cy="16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">
  <p:cSld name="CUSTOM_1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 txBox="1"/>
          <p:nvPr/>
        </p:nvSpPr>
        <p:spPr>
          <a:xfrm>
            <a:off x="3792450" y="1622700"/>
            <a:ext cx="7641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0"/>
          <p:cNvSpPr txBox="1">
            <a:spLocks noGrp="1"/>
          </p:cNvSpPr>
          <p:nvPr>
            <p:ph type="title"/>
          </p:nvPr>
        </p:nvSpPr>
        <p:spPr>
          <a:xfrm>
            <a:off x="3989350" y="1758225"/>
            <a:ext cx="4221300" cy="16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30"/>
          <p:cNvSpPr txBox="1">
            <a:spLocks noGrp="1"/>
          </p:cNvSpPr>
          <p:nvPr>
            <p:ph type="subTitle" idx="1"/>
          </p:nvPr>
        </p:nvSpPr>
        <p:spPr>
          <a:xfrm>
            <a:off x="5523850" y="3482250"/>
            <a:ext cx="26868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0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1"/>
          <p:cNvSpPr/>
          <p:nvPr/>
        </p:nvSpPr>
        <p:spPr>
          <a:xfrm>
            <a:off x="2001675" y="1253325"/>
            <a:ext cx="5140645" cy="2414169"/>
          </a:xfrm>
          <a:custGeom>
            <a:avLst/>
            <a:gdLst/>
            <a:ahLst/>
            <a:cxnLst/>
            <a:rect l="l" t="t" r="r" b="b"/>
            <a:pathLst>
              <a:path w="281795" h="141635" extrusionOk="0">
                <a:moveTo>
                  <a:pt x="37077" y="0"/>
                </a:moveTo>
                <a:cubicBezTo>
                  <a:pt x="16599" y="78"/>
                  <a:pt x="78" y="16599"/>
                  <a:pt x="0" y="37077"/>
                </a:cubicBezTo>
                <a:lnTo>
                  <a:pt x="0" y="104558"/>
                </a:lnTo>
                <a:cubicBezTo>
                  <a:pt x="78" y="124958"/>
                  <a:pt x="16599" y="141479"/>
                  <a:pt x="37077" y="141557"/>
                </a:cubicBezTo>
                <a:lnTo>
                  <a:pt x="244175" y="141557"/>
                </a:lnTo>
                <a:lnTo>
                  <a:pt x="276830" y="141634"/>
                </a:lnTo>
                <a:cubicBezTo>
                  <a:pt x="281795" y="141634"/>
                  <a:pt x="281252" y="138842"/>
                  <a:pt x="281252" y="138842"/>
                </a:cubicBezTo>
                <a:lnTo>
                  <a:pt x="281252" y="37077"/>
                </a:lnTo>
                <a:cubicBezTo>
                  <a:pt x="281174" y="16599"/>
                  <a:pt x="264575" y="78"/>
                  <a:pt x="2441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1"/>
          <p:cNvSpPr txBox="1">
            <a:spLocks noGrp="1"/>
          </p:cNvSpPr>
          <p:nvPr>
            <p:ph type="title"/>
          </p:nvPr>
        </p:nvSpPr>
        <p:spPr>
          <a:xfrm>
            <a:off x="2352700" y="1643925"/>
            <a:ext cx="45243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31"/>
          <p:cNvSpPr txBox="1">
            <a:spLocks noGrp="1"/>
          </p:cNvSpPr>
          <p:nvPr>
            <p:ph type="subTitle" idx="1"/>
          </p:nvPr>
        </p:nvSpPr>
        <p:spPr>
          <a:xfrm>
            <a:off x="4562500" y="3739425"/>
            <a:ext cx="25797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_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2"/>
          <p:cNvSpPr txBox="1">
            <a:spLocks noGrp="1"/>
          </p:cNvSpPr>
          <p:nvPr>
            <p:ph type="body" idx="1"/>
          </p:nvPr>
        </p:nvSpPr>
        <p:spPr>
          <a:xfrm>
            <a:off x="408825" y="1176500"/>
            <a:ext cx="2696400" cy="3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" name="Google Shape;126;p32"/>
          <p:cNvSpPr txBox="1">
            <a:spLocks noGrp="1"/>
          </p:cNvSpPr>
          <p:nvPr>
            <p:ph type="body" idx="2"/>
          </p:nvPr>
        </p:nvSpPr>
        <p:spPr>
          <a:xfrm>
            <a:off x="3228075" y="1176500"/>
            <a:ext cx="2696400" cy="3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Google Shape;127;p32"/>
          <p:cNvSpPr txBox="1">
            <a:spLocks noGrp="1"/>
          </p:cNvSpPr>
          <p:nvPr>
            <p:ph type="body" idx="3"/>
          </p:nvPr>
        </p:nvSpPr>
        <p:spPr>
          <a:xfrm>
            <a:off x="6047325" y="1176500"/>
            <a:ext cx="2629200" cy="3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32"/>
          <p:cNvSpPr txBox="1">
            <a:spLocks noGrp="1"/>
          </p:cNvSpPr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 - Left justified">
  <p:cSld name="CUSTOM_2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3"/>
          <p:cNvSpPr txBox="1">
            <a:spLocks noGrp="1"/>
          </p:cNvSpPr>
          <p:nvPr>
            <p:ph type="title"/>
          </p:nvPr>
        </p:nvSpPr>
        <p:spPr>
          <a:xfrm>
            <a:off x="396150" y="2292100"/>
            <a:ext cx="90138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33"/>
          <p:cNvSpPr txBox="1">
            <a:spLocks noGrp="1"/>
          </p:cNvSpPr>
          <p:nvPr>
            <p:ph type="title" idx="2"/>
          </p:nvPr>
        </p:nvSpPr>
        <p:spPr>
          <a:xfrm>
            <a:off x="400050" y="1753075"/>
            <a:ext cx="68952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Green">
  <p:cSld name="CUSTOM_13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4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34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Orange">
  <p:cSld name="CUSTOM_14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Google Shape;137;p35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Red">
  <p:cSld name="CUSTOM_14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Google Shape;140;p36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Red">
  <p:cSld name="CUSTOM_2_3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7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37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Dark Yellow">
  <p:cSld name="CUSTOM_2_4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8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" name="Google Shape;146;p38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right">
  <p:cSld name="CUSTOM_3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9"/>
          <p:cNvSpPr/>
          <p:nvPr/>
        </p:nvSpPr>
        <p:spPr>
          <a:xfrm>
            <a:off x="0" y="-50"/>
            <a:ext cx="41247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9"/>
          <p:cNvSpPr txBox="1">
            <a:spLocks noGrp="1"/>
          </p:cNvSpPr>
          <p:nvPr>
            <p:ph type="title"/>
          </p:nvPr>
        </p:nvSpPr>
        <p:spPr>
          <a:xfrm>
            <a:off x="407625" y="1400100"/>
            <a:ext cx="37170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39"/>
          <p:cNvSpPr txBox="1">
            <a:spLocks noGrp="1"/>
          </p:cNvSpPr>
          <p:nvPr>
            <p:ph type="subTitle" idx="1"/>
          </p:nvPr>
        </p:nvSpPr>
        <p:spPr>
          <a:xfrm>
            <a:off x="407625" y="2482125"/>
            <a:ext cx="30099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Left Green">
  <p:cSld name="CUSTOM_3_1_1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0"/>
          <p:cNvSpPr/>
          <p:nvPr/>
        </p:nvSpPr>
        <p:spPr>
          <a:xfrm>
            <a:off x="5019150" y="0"/>
            <a:ext cx="41247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40"/>
          <p:cNvSpPr txBox="1">
            <a:spLocks noGrp="1"/>
          </p:cNvSpPr>
          <p:nvPr>
            <p:ph type="title"/>
          </p:nvPr>
        </p:nvSpPr>
        <p:spPr>
          <a:xfrm>
            <a:off x="5474550" y="1276275"/>
            <a:ext cx="36123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4" name="Google Shape;154;p40"/>
          <p:cNvSpPr txBox="1">
            <a:spLocks noGrp="1"/>
          </p:cNvSpPr>
          <p:nvPr>
            <p:ph type="body" idx="1"/>
          </p:nvPr>
        </p:nvSpPr>
        <p:spPr>
          <a:xfrm>
            <a:off x="5474550" y="2283225"/>
            <a:ext cx="3393300" cy="16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Google Shape;155;p40"/>
          <p:cNvSpPr txBox="1"/>
          <p:nvPr/>
        </p:nvSpPr>
        <p:spPr>
          <a:xfrm>
            <a:off x="26645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 b="0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sz="500" b="0" i="0" u="none" strike="noStrike" cap="non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061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_7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1">
  <p:cSld name="Blank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_Content">
  <p:cSld name="CUSTOM_2_3_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3"/>
          <p:cNvSpPr txBox="1">
            <a:spLocks noGrp="1"/>
          </p:cNvSpPr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1" name="Google Shape;161;p43"/>
          <p:cNvSpPr txBox="1">
            <a:spLocks noGrp="1"/>
          </p:cNvSpPr>
          <p:nvPr>
            <p:ph type="body" idx="1"/>
          </p:nvPr>
        </p:nvSpPr>
        <p:spPr>
          <a:xfrm>
            <a:off x="762025" y="1514225"/>
            <a:ext cx="5080200" cy="28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62" name="Google Shape;162;p43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163" name="Google Shape;163;p43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64" name="Google Shape;164;p43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avLst/>
                <a:gdLst/>
                <a:ahLst/>
                <a:cxnLst/>
                <a:rect l="l" t="t" r="r" b="b"/>
                <a:pathLst>
                  <a:path w="27946" h="12669" extrusionOk="0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43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avLst/>
                <a:gdLst/>
                <a:ahLst/>
                <a:cxnLst/>
                <a:rect l="l" t="t" r="r" b="b"/>
                <a:pathLst>
                  <a:path w="22898" h="30923" extrusionOk="0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43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avLst/>
                <a:gdLst/>
                <a:ahLst/>
                <a:cxnLst/>
                <a:rect l="l" t="t" r="r" b="b"/>
                <a:pathLst>
                  <a:path w="17016" h="8062" extrusionOk="0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43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avLst/>
                <a:gdLst/>
                <a:ahLst/>
                <a:cxnLst/>
                <a:rect l="l" t="t" r="r" b="b"/>
                <a:pathLst>
                  <a:path w="22266" h="22279" extrusionOk="0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8" name="Google Shape;168;p43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69" name="Google Shape;169;p43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avLst/>
                <a:gdLst/>
                <a:ahLst/>
                <a:cxnLst/>
                <a:rect l="l" t="t" r="r" b="b"/>
                <a:pathLst>
                  <a:path w="97660" h="31828" extrusionOk="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0" name="Google Shape;170;p43"/>
              <p:cNvGrpSpPr/>
              <p:nvPr/>
            </p:nvGrpSpPr>
            <p:grpSpPr>
              <a:xfrm>
                <a:off x="1682774" y="4617610"/>
                <a:ext cx="497004" cy="149188"/>
                <a:chOff x="1682774" y="4617610"/>
                <a:chExt cx="497004" cy="149188"/>
              </a:xfrm>
            </p:grpSpPr>
            <p:sp>
              <p:nvSpPr>
                <p:cNvPr id="171" name="Google Shape;171;p43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66" h="22553" extrusionOk="0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" name="Google Shape;172;p43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6" h="21587" extrusionOk="0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" name="Google Shape;173;p43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06" h="15730" extrusionOk="0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" name="Google Shape;174;p43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9" h="15242" extrusionOk="0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" name="Google Shape;175;p43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49" h="22076" extrusionOk="0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Enterprise Presentation - Title and Subtitle 1">
  <p:cSld name="1_Enterprise Presentation - Title and Subtitle 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1125" tIns="35550" rIns="71125" bIns="35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 Blank">
  <p:cSld name="CUSTOM_8_1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_Content 1">
  <p:cSld name="CUSTOM_2_3_2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6"/>
          <p:cNvSpPr txBox="1">
            <a:spLocks noGrp="1"/>
          </p:cNvSpPr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" name="Google Shape;181;p46"/>
          <p:cNvSpPr txBox="1">
            <a:spLocks noGrp="1"/>
          </p:cNvSpPr>
          <p:nvPr>
            <p:ph type="body" idx="1"/>
          </p:nvPr>
        </p:nvSpPr>
        <p:spPr>
          <a:xfrm>
            <a:off x="762025" y="1514225"/>
            <a:ext cx="5080200" cy="28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82" name="Google Shape;182;p46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183" name="Google Shape;183;p46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84" name="Google Shape;184;p46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avLst/>
                <a:gdLst/>
                <a:ahLst/>
                <a:cxnLst/>
                <a:rect l="l" t="t" r="r" b="b"/>
                <a:pathLst>
                  <a:path w="27946" h="12669" extrusionOk="0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46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avLst/>
                <a:gdLst/>
                <a:ahLst/>
                <a:cxnLst/>
                <a:rect l="l" t="t" r="r" b="b"/>
                <a:pathLst>
                  <a:path w="22898" h="30923" extrusionOk="0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46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avLst/>
                <a:gdLst/>
                <a:ahLst/>
                <a:cxnLst/>
                <a:rect l="l" t="t" r="r" b="b"/>
                <a:pathLst>
                  <a:path w="17016" h="8062" extrusionOk="0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46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avLst/>
                <a:gdLst/>
                <a:ahLst/>
                <a:cxnLst/>
                <a:rect l="l" t="t" r="r" b="b"/>
                <a:pathLst>
                  <a:path w="22266" h="22279" extrusionOk="0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8" name="Google Shape;188;p46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89" name="Google Shape;189;p46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avLst/>
                <a:gdLst/>
                <a:ahLst/>
                <a:cxnLst/>
                <a:rect l="l" t="t" r="r" b="b"/>
                <a:pathLst>
                  <a:path w="97660" h="31828" extrusionOk="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0" name="Google Shape;190;p46"/>
              <p:cNvGrpSpPr/>
              <p:nvPr/>
            </p:nvGrpSpPr>
            <p:grpSpPr>
              <a:xfrm>
                <a:off x="1682774" y="4617610"/>
                <a:ext cx="497004" cy="149188"/>
                <a:chOff x="1682774" y="4617610"/>
                <a:chExt cx="497004" cy="149188"/>
              </a:xfrm>
            </p:grpSpPr>
            <p:sp>
              <p:nvSpPr>
                <p:cNvPr id="191" name="Google Shape;191;p46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66" h="22553" extrusionOk="0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" name="Google Shape;192;p46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6" h="21587" extrusionOk="0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" name="Google Shape;193;p46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06" h="15730" extrusionOk="0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4" name="Google Shape;194;p46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9" h="15242" extrusionOk="0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5" name="Google Shape;195;p46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49" h="22076" extrusionOk="0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47"/>
          <p:cNvSpPr txBox="1">
            <a:spLocks noGrp="1"/>
          </p:cNvSpPr>
          <p:nvPr>
            <p:ph type="title"/>
          </p:nvPr>
        </p:nvSpPr>
        <p:spPr>
          <a:xfrm>
            <a:off x="342900" y="264450"/>
            <a:ext cx="8458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600"/>
              <a:buFont typeface="Arial"/>
              <a:buChar char="●"/>
              <a:defRPr sz="26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3 line body">
  <p:cSld name="MAIN_POINT_1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48"/>
          <p:cNvSpPr txBox="1">
            <a:spLocks noGrp="1"/>
          </p:cNvSpPr>
          <p:nvPr>
            <p:ph type="title"/>
          </p:nvPr>
        </p:nvSpPr>
        <p:spPr>
          <a:xfrm>
            <a:off x="342863" y="15202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4" name="Google Shape;204;p48"/>
          <p:cNvSpPr txBox="1">
            <a:spLocks noGrp="1"/>
          </p:cNvSpPr>
          <p:nvPr>
            <p:ph type="title" idx="2"/>
          </p:nvPr>
        </p:nvSpPr>
        <p:spPr>
          <a:xfrm>
            <a:off x="342863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Google Shape;205;p48"/>
          <p:cNvSpPr txBox="1">
            <a:spLocks noGrp="1"/>
          </p:cNvSpPr>
          <p:nvPr>
            <p:ph type="title" idx="3"/>
          </p:nvPr>
        </p:nvSpPr>
        <p:spPr>
          <a:xfrm>
            <a:off x="342938" y="33946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 line body">
  <p:cSld name="MAIN_POINT_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49"/>
          <p:cNvSpPr txBox="1">
            <a:spLocks noGrp="1"/>
          </p:cNvSpPr>
          <p:nvPr>
            <p:ph type="title"/>
          </p:nvPr>
        </p:nvSpPr>
        <p:spPr>
          <a:xfrm>
            <a:off x="342850" y="17488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0" name="Google Shape;210;p49"/>
          <p:cNvSpPr txBox="1">
            <a:spLocks noGrp="1"/>
          </p:cNvSpPr>
          <p:nvPr>
            <p:ph type="title" idx="2"/>
          </p:nvPr>
        </p:nvSpPr>
        <p:spPr>
          <a:xfrm>
            <a:off x="342850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p49"/>
          <p:cNvSpPr txBox="1">
            <a:spLocks noGrp="1"/>
          </p:cNvSpPr>
          <p:nvPr>
            <p:ph type="title" idx="3"/>
          </p:nvPr>
        </p:nvSpPr>
        <p:spPr>
          <a:xfrm>
            <a:off x="342925" y="31660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, and picture">
  <p:cSld name="TITLE_ONLY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5" name="Google Shape;215;p50"/>
          <p:cNvSpPr txBox="1">
            <a:spLocks noGrp="1"/>
          </p:cNvSpPr>
          <p:nvPr>
            <p:ph type="title"/>
          </p:nvPr>
        </p:nvSpPr>
        <p:spPr>
          <a:xfrm>
            <a:off x="342900" y="2644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600"/>
              <a:buFont typeface="Arial"/>
              <a:buChar char="●"/>
              <a:defRPr sz="26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" name="Google Shape;216;p50"/>
          <p:cNvSpPr/>
          <p:nvPr/>
        </p:nvSpPr>
        <p:spPr>
          <a:xfrm>
            <a:off x="4743300" y="0"/>
            <a:ext cx="44007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Loading image...</a:t>
            </a:r>
            <a:endParaRPr sz="1400" b="0" i="0" u="none" strike="noStrike" cap="non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50"/>
          <p:cNvSpPr txBox="1">
            <a:spLocks noGrp="1"/>
          </p:cNvSpPr>
          <p:nvPr>
            <p:ph type="title" idx="2"/>
          </p:nvPr>
        </p:nvSpPr>
        <p:spPr>
          <a:xfrm>
            <a:off x="342900" y="9502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Google Shape;218;p50"/>
          <p:cNvSpPr txBox="1">
            <a:spLocks noGrp="1"/>
          </p:cNvSpPr>
          <p:nvPr>
            <p:ph type="title" idx="3"/>
          </p:nvPr>
        </p:nvSpPr>
        <p:spPr>
          <a:xfrm>
            <a:off x="342900" y="1407450"/>
            <a:ext cx="406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" name="Google Shape;219;p50"/>
          <p:cNvSpPr txBox="1">
            <a:spLocks noGrp="1"/>
          </p:cNvSpPr>
          <p:nvPr>
            <p:ph type="title" idx="4"/>
          </p:nvPr>
        </p:nvSpPr>
        <p:spPr>
          <a:xfrm>
            <a:off x="342900" y="22456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 line body 1">
  <p:cSld name="MAIN_POINT_3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3" name="Google Shape;223;p51"/>
          <p:cNvSpPr txBox="1">
            <a:spLocks noGrp="1"/>
          </p:cNvSpPr>
          <p:nvPr>
            <p:ph type="title"/>
          </p:nvPr>
        </p:nvSpPr>
        <p:spPr>
          <a:xfrm>
            <a:off x="342850" y="17488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4" name="Google Shape;224;p51"/>
          <p:cNvSpPr txBox="1">
            <a:spLocks noGrp="1"/>
          </p:cNvSpPr>
          <p:nvPr>
            <p:ph type="title" idx="2"/>
          </p:nvPr>
        </p:nvSpPr>
        <p:spPr>
          <a:xfrm>
            <a:off x="342850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Google Shape;225;p51"/>
          <p:cNvSpPr txBox="1">
            <a:spLocks noGrp="1"/>
          </p:cNvSpPr>
          <p:nvPr>
            <p:ph type="title" idx="3"/>
          </p:nvPr>
        </p:nvSpPr>
        <p:spPr>
          <a:xfrm>
            <a:off x="342925" y="31660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ssage">
  <p:cSld name="MAIN_POINT_1_1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52"/>
          <p:cNvSpPr txBox="1">
            <a:spLocks noGrp="1"/>
          </p:cNvSpPr>
          <p:nvPr>
            <p:ph type="title"/>
          </p:nvPr>
        </p:nvSpPr>
        <p:spPr>
          <a:xfrm>
            <a:off x="342863" y="21145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blem Statement Template">
  <p:cSld name="BLANK_1_1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3"/>
          <p:cNvSpPr txBox="1"/>
          <p:nvPr/>
        </p:nvSpPr>
        <p:spPr>
          <a:xfrm>
            <a:off x="1484061" y="3420648"/>
            <a:ext cx="74607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insight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2" name="Google Shape;232;p53"/>
          <p:cNvSpPr txBox="1"/>
          <p:nvPr/>
        </p:nvSpPr>
        <p:spPr>
          <a:xfrm>
            <a:off x="1817557" y="2508402"/>
            <a:ext cx="70944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need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3" name="Google Shape;233;p53"/>
          <p:cNvSpPr txBox="1"/>
          <p:nvPr/>
        </p:nvSpPr>
        <p:spPr>
          <a:xfrm>
            <a:off x="3974262" y="1686259"/>
            <a:ext cx="49173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characteristics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4" name="Google Shape;234;p53"/>
          <p:cNvSpPr txBox="1"/>
          <p:nvPr/>
        </p:nvSpPr>
        <p:spPr>
          <a:xfrm>
            <a:off x="79850" y="3018277"/>
            <a:ext cx="16281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because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5" name="Google Shape;235;p53"/>
          <p:cNvSpPr txBox="1"/>
          <p:nvPr/>
        </p:nvSpPr>
        <p:spPr>
          <a:xfrm>
            <a:off x="3109100" y="1407714"/>
            <a:ext cx="86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is a/an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6" name="Google Shape;236;p53"/>
          <p:cNvSpPr txBox="1"/>
          <p:nvPr/>
        </p:nvSpPr>
        <p:spPr>
          <a:xfrm>
            <a:off x="393231" y="1698301"/>
            <a:ext cx="26658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name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7" name="Google Shape;237;p53"/>
          <p:cNvSpPr txBox="1"/>
          <p:nvPr/>
        </p:nvSpPr>
        <p:spPr>
          <a:xfrm>
            <a:off x="79850" y="2144698"/>
            <a:ext cx="18543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who needs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8" name="Google Shape;238;p53"/>
          <p:cNvSpPr txBox="1"/>
          <p:nvPr/>
        </p:nvSpPr>
        <p:spPr>
          <a:xfrm>
            <a:off x="8863411" y="3040211"/>
            <a:ext cx="29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239" name="Google Shape;239;p53"/>
          <p:cNvCxnSpPr/>
          <p:nvPr/>
        </p:nvCxnSpPr>
        <p:spPr>
          <a:xfrm>
            <a:off x="443207" y="1687244"/>
            <a:ext cx="2665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" name="Google Shape;240;p53"/>
          <p:cNvCxnSpPr/>
          <p:nvPr/>
        </p:nvCxnSpPr>
        <p:spPr>
          <a:xfrm>
            <a:off x="3974250" y="1695449"/>
            <a:ext cx="4917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" name="Google Shape;241;p53"/>
          <p:cNvCxnSpPr/>
          <p:nvPr/>
        </p:nvCxnSpPr>
        <p:spPr>
          <a:xfrm>
            <a:off x="1484061" y="3362880"/>
            <a:ext cx="7460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" name="Google Shape;242;p53"/>
          <p:cNvCxnSpPr/>
          <p:nvPr/>
        </p:nvCxnSpPr>
        <p:spPr>
          <a:xfrm>
            <a:off x="1817430" y="2510050"/>
            <a:ext cx="7094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3" name="Google Shape;243;p53"/>
          <p:cNvSpPr txBox="1">
            <a:spLocks noGrp="1"/>
          </p:cNvSpPr>
          <p:nvPr>
            <p:ph type="body" idx="1"/>
          </p:nvPr>
        </p:nvSpPr>
        <p:spPr>
          <a:xfrm>
            <a:off x="1484061" y="2982597"/>
            <a:ext cx="74202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244" name="Google Shape;244;p53"/>
          <p:cNvSpPr txBox="1">
            <a:spLocks noGrp="1"/>
          </p:cNvSpPr>
          <p:nvPr>
            <p:ph type="body" idx="2"/>
          </p:nvPr>
        </p:nvSpPr>
        <p:spPr>
          <a:xfrm>
            <a:off x="443210" y="1315038"/>
            <a:ext cx="26658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245" name="Google Shape;245;p53"/>
          <p:cNvSpPr txBox="1"/>
          <p:nvPr/>
        </p:nvSpPr>
        <p:spPr>
          <a:xfrm>
            <a:off x="393231" y="571000"/>
            <a:ext cx="8660400" cy="49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PROBLEM STATEMENT</a:t>
            </a:r>
            <a:endParaRPr sz="2200" b="1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6" name="Google Shape;246;p53"/>
          <p:cNvSpPr txBox="1">
            <a:spLocks noGrp="1"/>
          </p:cNvSpPr>
          <p:nvPr>
            <p:ph type="body" idx="3"/>
          </p:nvPr>
        </p:nvSpPr>
        <p:spPr>
          <a:xfrm>
            <a:off x="1817508" y="2129767"/>
            <a:ext cx="70944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247" name="Google Shape;247;p53"/>
          <p:cNvSpPr txBox="1">
            <a:spLocks noGrp="1"/>
          </p:cNvSpPr>
          <p:nvPr>
            <p:ph type="body" idx="4"/>
          </p:nvPr>
        </p:nvSpPr>
        <p:spPr>
          <a:xfrm>
            <a:off x="3974250" y="1315038"/>
            <a:ext cx="49173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image" Target="../media/image1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41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67031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 b="0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sz="500" b="0" i="0" u="none" strike="noStrike" cap="non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42">
            <a:alphaModFix/>
          </a:blip>
          <a:srcRect/>
          <a:stretch/>
        </p:blipFill>
        <p:spPr>
          <a:xfrm>
            <a:off x="85447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3"/>
          <p:cNvPicPr preferRelativeResize="0"/>
          <p:nvPr/>
        </p:nvPicPr>
        <p:blipFill rotWithShape="1">
          <a:blip r:embed="rId43">
            <a:alphaModFix/>
          </a:blip>
          <a:srcRect/>
          <a:stretch/>
        </p:blipFill>
        <p:spPr>
          <a:xfrm>
            <a:off x="500100" y="4859975"/>
            <a:ext cx="820076" cy="111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4"/>
          <p:cNvSpPr txBox="1">
            <a:spLocks noGrp="1"/>
          </p:cNvSpPr>
          <p:nvPr>
            <p:ph type="body" idx="1"/>
          </p:nvPr>
        </p:nvSpPr>
        <p:spPr>
          <a:xfrm>
            <a:off x="1484061" y="2982597"/>
            <a:ext cx="74202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she has no idea what the best-selling </a:t>
            </a:r>
            <a:r>
              <a:rPr lang="en-US"/>
              <a:t>products are</a:t>
            </a:r>
            <a:endParaRPr/>
          </a:p>
        </p:txBody>
      </p:sp>
      <p:sp>
        <p:nvSpPr>
          <p:cNvPr id="253" name="Google Shape;253;p54"/>
          <p:cNvSpPr txBox="1">
            <a:spLocks noGrp="1"/>
          </p:cNvSpPr>
          <p:nvPr>
            <p:ph type="body" idx="3"/>
          </p:nvPr>
        </p:nvSpPr>
        <p:spPr>
          <a:xfrm>
            <a:off x="1817508" y="2129767"/>
            <a:ext cx="70944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tool to help her find the best-selling products on Amazon</a:t>
            </a:r>
            <a:endParaRPr dirty="0"/>
          </a:p>
        </p:txBody>
      </p:sp>
      <p:sp>
        <p:nvSpPr>
          <p:cNvPr id="254" name="Google Shape;254;p54"/>
          <p:cNvSpPr txBox="1">
            <a:spLocks noGrp="1"/>
          </p:cNvSpPr>
          <p:nvPr>
            <p:ph type="body" idx="2"/>
          </p:nvPr>
        </p:nvSpPr>
        <p:spPr>
          <a:xfrm>
            <a:off x="443210" y="1315038"/>
            <a:ext cx="26658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Yu Li</a:t>
            </a:r>
            <a:endParaRPr dirty="0"/>
          </a:p>
        </p:txBody>
      </p:sp>
      <p:sp>
        <p:nvSpPr>
          <p:cNvPr id="255" name="Google Shape;255;p54"/>
          <p:cNvSpPr txBox="1">
            <a:spLocks noGrp="1"/>
          </p:cNvSpPr>
          <p:nvPr>
            <p:ph type="body" idx="4"/>
          </p:nvPr>
        </p:nvSpPr>
        <p:spPr>
          <a:xfrm>
            <a:off x="3974250" y="1315038"/>
            <a:ext cx="49173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new Amazon seller</a:t>
            </a:r>
            <a:endParaRPr dirty="0"/>
          </a:p>
        </p:txBody>
      </p:sp>
      <p:sp>
        <p:nvSpPr>
          <p:cNvPr id="256" name="Google Shape;256;p54"/>
          <p:cNvSpPr txBox="1"/>
          <p:nvPr/>
        </p:nvSpPr>
        <p:spPr>
          <a:xfrm>
            <a:off x="66538" y="4650150"/>
            <a:ext cx="34191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54"/>
          <p:cNvSpPr txBox="1"/>
          <p:nvPr/>
        </p:nvSpPr>
        <p:spPr>
          <a:xfrm>
            <a:off x="5626113" y="4650150"/>
            <a:ext cx="34191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4"/>
          <p:cNvSpPr txBox="1">
            <a:spLocks noGrp="1"/>
          </p:cNvSpPr>
          <p:nvPr>
            <p:ph type="body" idx="1"/>
          </p:nvPr>
        </p:nvSpPr>
        <p:spPr>
          <a:xfrm>
            <a:off x="1484061" y="2982597"/>
            <a:ext cx="74202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54"/>
          <p:cNvSpPr txBox="1">
            <a:spLocks noGrp="1"/>
          </p:cNvSpPr>
          <p:nvPr>
            <p:ph type="body" idx="3"/>
          </p:nvPr>
        </p:nvSpPr>
        <p:spPr>
          <a:xfrm>
            <a:off x="1817508" y="2129767"/>
            <a:ext cx="70944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54"/>
          <p:cNvSpPr txBox="1">
            <a:spLocks noGrp="1"/>
          </p:cNvSpPr>
          <p:nvPr>
            <p:ph type="body" idx="2"/>
          </p:nvPr>
        </p:nvSpPr>
        <p:spPr>
          <a:xfrm>
            <a:off x="443210" y="1315038"/>
            <a:ext cx="26658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54"/>
          <p:cNvSpPr txBox="1">
            <a:spLocks noGrp="1"/>
          </p:cNvSpPr>
          <p:nvPr>
            <p:ph type="body" idx="4"/>
          </p:nvPr>
        </p:nvSpPr>
        <p:spPr>
          <a:xfrm>
            <a:off x="3974250" y="1315038"/>
            <a:ext cx="49173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54"/>
          <p:cNvSpPr txBox="1"/>
          <p:nvPr/>
        </p:nvSpPr>
        <p:spPr>
          <a:xfrm>
            <a:off x="66538" y="4650150"/>
            <a:ext cx="34191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54"/>
          <p:cNvSpPr txBox="1"/>
          <p:nvPr/>
        </p:nvSpPr>
        <p:spPr>
          <a:xfrm>
            <a:off x="5626113" y="4650150"/>
            <a:ext cx="34191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038154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oogle Recruitment 2018">
  <a:themeElements>
    <a:clrScheme name="Custom 1">
      <a:dk1>
        <a:srgbClr val="3B3F43"/>
      </a:dk1>
      <a:lt1>
        <a:srgbClr val="F0F3F4"/>
      </a:lt1>
      <a:dk2>
        <a:srgbClr val="5E6268"/>
      </a:dk2>
      <a:lt2>
        <a:srgbClr val="999FA6"/>
      </a:lt2>
      <a:accent1>
        <a:srgbClr val="4185F4"/>
      </a:accent1>
      <a:accent2>
        <a:srgbClr val="33A853"/>
      </a:accent2>
      <a:accent3>
        <a:srgbClr val="FABC05"/>
      </a:accent3>
      <a:accent4>
        <a:srgbClr val="E94335"/>
      </a:accent4>
      <a:accent5>
        <a:srgbClr val="1867D2"/>
      </a:accent5>
      <a:accent6>
        <a:srgbClr val="178037"/>
      </a:accent6>
      <a:hlink>
        <a:srgbClr val="4185F4"/>
      </a:hlink>
      <a:folHlink>
        <a:srgbClr val="C5221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全屏显示(16:9)</PresentationFormat>
  <Paragraphs>4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Google Sans</vt:lpstr>
      <vt:lpstr>Arial</vt:lpstr>
      <vt:lpstr>Simple Light</vt:lpstr>
      <vt:lpstr>Google Recruitment 2018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lyxsh</cp:lastModifiedBy>
  <cp:revision>1</cp:revision>
  <dcterms:modified xsi:type="dcterms:W3CDTF">2023-10-15T05:01:30Z</dcterms:modified>
</cp:coreProperties>
</file>