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10600030101010101" charset="0"/>
      <p:regular r:id="rId6"/>
      <p:bold r:id="rId7"/>
      <p:italic r:id="rId8"/>
      <p:boldItalic r:id="rId9"/>
    </p:embeddedFont>
    <p:embeddedFont>
      <p:font typeface="Google Sans Medium" panose="02010600030101010101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5CBD1-7233-4EC4-AD4E-9D2DA1EE20F0}">
  <a:tblStyle styleId="{3445CBD1-7233-4EC4-AD4E-9D2DA1EE20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1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51153" y="-47202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Google Sans"/>
                <a:ea typeface="Google Sans"/>
                <a:cs typeface="Google Sans"/>
                <a:sym typeface="Google Sans"/>
              </a:rPr>
              <a:t>Persona: Yu Li</a:t>
            </a:r>
            <a:endParaRPr sz="15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66860" y="0"/>
            <a:ext cx="6302553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-US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Find the best-selling products for her Amazon store.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1642067719"/>
              </p:ext>
            </p:extLst>
          </p:nvPr>
        </p:nvGraphicFramePr>
        <p:xfrm>
          <a:off x="151153" y="357498"/>
          <a:ext cx="8582100" cy="472193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Conduct market research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Utilize Amazon's Best Sellers Rank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100" b="1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ea typeface="Arial"/>
                          <a:cs typeface="Arial"/>
                          <a:sym typeface="Arial"/>
                        </a:rPr>
                        <a:t>Analyse sales data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 keyword research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zh-CN" sz="1100" b="1" i="0" u="none" strike="noStrike" cap="none" dirty="0">
                          <a:solidFill>
                            <a:srgbClr val="000000"/>
                          </a:solidFill>
                          <a:latin typeface="Google Sans"/>
                          <a:ea typeface="Arial"/>
                          <a:cs typeface="Arial"/>
                          <a:sym typeface="Arial"/>
                        </a:rPr>
                        <a:t>Form her own keywords</a:t>
                      </a: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11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</a:t>
                      </a:r>
                      <a:r>
                        <a:rPr lang="zh-CN" alt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</a:t>
                      </a:r>
                      <a:r>
                        <a:rPr lang="zh-CN" altLang="en-US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</a:t>
                      </a:r>
                      <a:r>
                        <a:rPr lang="zh-CN" altLang="en-US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right</a:t>
                      </a:r>
                      <a:r>
                        <a:rPr lang="zh-CN" altLang="en-US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r>
                        <a:rPr lang="en-US" altLang="zh-CN" sz="800" dirty="0">
                          <a:solidFill>
                            <a:srgbClr val="FF000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tools for her low vision and language barrier</a:t>
                      </a:r>
                      <a:endParaRPr lang="en" sz="800" dirty="0">
                        <a:solidFill>
                          <a:srgbClr val="FF0000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Identify target market and customer demographics.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Analyze industry reports and trends.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Browse through different product categories and subcategories.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Pay attention to products with high Best Sellers Rank and low competition.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Analyze the historical performance of products with consistent rankings.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Track and analyze sales performance of different products over a period of time.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Calculate profit margins for each product by considering costs and expenses.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Identify products with consistent sales growth and high-profit potential.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Compile a list of relevant keywords and search terms.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Use tools like Amazon's search bar, Google Trends, or keyword research software to identify popular keywords.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Analyze the search volume and competition level of keywords to find the most valuable ones.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Generate a comprehensive list of keywords.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Refine and prioritize the keyword list.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Empowered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and informed about the target market and customer preferences.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Frustrated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by her low vision and language barrier.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Motivated and inspired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by identifying popular products and market opportunities.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/>
                        <a:t>Frustrated</a:t>
                      </a:r>
                      <a:r>
                        <a:rPr lang="en-US" sz="800" dirty="0"/>
                        <a:t> by the overwhelming number of options and challenges in product selection.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Accomplished and motivated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by gaining insights into product performance and market trends.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/>
                        <a:t>Intimidated</a:t>
                      </a:r>
                      <a:r>
                        <a:rPr lang="en-US" sz="800" dirty="0"/>
                        <a:t> by the complexity of sales data analysis.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Confident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in identifying high-demand keywords to improve product visibility.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/>
                        <a:t>Uncertain or confused </a:t>
                      </a:r>
                      <a:r>
                        <a:rPr lang="en-US" sz="800" dirty="0"/>
                        <a:t>about keyword selection and prioritization.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Creative and in control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by tailoring keywords to her product and target audience.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sng" dirty="0"/>
                        <a:t>Hesitant or unsure</a:t>
                      </a:r>
                      <a:r>
                        <a:rPr lang="en-US" sz="800" b="0" dirty="0"/>
                        <a:t> about the effectiveness and relevance of self-formed keywords.</a:t>
                      </a:r>
                      <a:endParaRPr sz="800" b="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7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00B050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accessibility features such as screen magnification and translation tools 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to assist Yu Li with her low vision and language barrier challenges.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Utilize filters and sorting options, seek guidance from experienced sellers, or use online tutorials to improve understanding.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Learn data analysis techniques, explore user-friendly tools, or seek assistance from professionals.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Utilize keyword research tools, seek guidance from experts, and join online communities for feedback and insights.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/>
                        <a:t>Validate and refine self-formed keywords using keyword research tools, conduct A/B testing, and seek feedback from customers or experts.</a:t>
                      </a:r>
                      <a:endParaRPr sz="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178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Persona: Name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Insert goal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/>
        </p:nvGraphicFramePr>
        <p:xfrm>
          <a:off x="226350" y="848300"/>
          <a:ext cx="8582100" cy="4076550"/>
        </p:xfrm>
        <a:graphic>
          <a:graphicData uri="http://schemas.openxmlformats.org/drawingml/2006/table">
            <a:tbl>
              <a:tblPr>
                <a:noFill/>
                <a:tableStyleId>{3445CBD1-7233-4EC4-AD4E-9D2DA1EE20F0}</a:tableStyleId>
              </a:tblPr>
              <a:tblGrid>
                <a:gridCol w="143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1</a:t>
                      </a:r>
                      <a:endParaRPr sz="11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2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3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4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 5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 </a:t>
                      </a:r>
                      <a:endParaRPr sz="11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678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519</Words>
  <Application>Microsoft Office PowerPoint</Application>
  <PresentationFormat>全屏显示(16:9)</PresentationFormat>
  <Paragraphs>91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Google Sans</vt:lpstr>
      <vt:lpstr>Google Sans Medium</vt:lpstr>
      <vt:lpstr>Simple Light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lyxsh</cp:lastModifiedBy>
  <cp:revision>10</cp:revision>
  <dcterms:modified xsi:type="dcterms:W3CDTF">2023-10-11T21:19:26Z</dcterms:modified>
</cp:coreProperties>
</file>