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Google Sans" panose="02010600030101010101" charset="0"/>
      <p:regular r:id="rId5"/>
      <p:bold r:id="rId6"/>
      <p:italic r:id="rId7"/>
      <p:boldItalic r:id="rId8"/>
    </p:embeddedFont>
    <p:embeddedFont>
      <p:font typeface="Google Sans Medium" panose="02010600030101010101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864">
          <p15:clr>
            <a:srgbClr val="A4A3A4"/>
          </p15:clr>
        </p15:guide>
        <p15:guide id="3" pos="489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>
        <p:guide orient="horz" pos="1620"/>
        <p:guide pos="864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a7987df20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a7987df20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a7987df20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a7987df20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16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Illustration">
  <p:cSld name="CUSTOM_7_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l="9740" t="-13605" r="-9740" b="-24382"/>
          <a:stretch/>
        </p:blipFill>
        <p:spPr>
          <a:xfrm>
            <a:off x="2568375" y="2345325"/>
            <a:ext cx="2950550" cy="22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25" y="926900"/>
            <a:ext cx="2441700" cy="3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458350" y="3771250"/>
            <a:ext cx="41523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rcle Frame">
  <p:cSld name="CUSTOM_9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0" y="0"/>
            <a:ext cx="9144000" cy="37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255400" y="632375"/>
            <a:ext cx="4296000" cy="4296000"/>
          </a:xfrm>
          <a:prstGeom prst="chord">
            <a:avLst>
              <a:gd name="adj1" fmla="val 9033816"/>
              <a:gd name="adj2" fmla="val 177328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4934050" y="1872525"/>
            <a:ext cx="3933900" cy="16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/>
          <p:nvPr/>
        </p:nvSpPr>
        <p:spPr>
          <a:xfrm>
            <a:off x="-25" y="0"/>
            <a:ext cx="9144054" cy="3366811"/>
          </a:xfrm>
          <a:custGeom>
            <a:avLst/>
            <a:gdLst/>
            <a:ahLst/>
            <a:cxnLst/>
            <a:rect l="l" t="t" r="r" b="b"/>
            <a:pathLst>
              <a:path w="285774" h="104665" extrusionOk="0">
                <a:moveTo>
                  <a:pt x="219221" y="34106"/>
                </a:moveTo>
                <a:cubicBezTo>
                  <a:pt x="223045" y="34106"/>
                  <a:pt x="226901" y="34844"/>
                  <a:pt x="230572" y="36365"/>
                </a:cubicBezTo>
                <a:cubicBezTo>
                  <a:pt x="241669" y="40961"/>
                  <a:pt x="248909" y="51796"/>
                  <a:pt x="248909" y="63823"/>
                </a:cubicBezTo>
                <a:cubicBezTo>
                  <a:pt x="248909" y="80231"/>
                  <a:pt x="235597" y="93519"/>
                  <a:pt x="219212" y="93519"/>
                </a:cubicBezTo>
                <a:cubicBezTo>
                  <a:pt x="207186" y="93519"/>
                  <a:pt x="196350" y="86280"/>
                  <a:pt x="191754" y="75182"/>
                </a:cubicBezTo>
                <a:cubicBezTo>
                  <a:pt x="187158" y="64085"/>
                  <a:pt x="189706" y="51320"/>
                  <a:pt x="198208" y="42818"/>
                </a:cubicBezTo>
                <a:cubicBezTo>
                  <a:pt x="203882" y="37129"/>
                  <a:pt x="211486" y="34106"/>
                  <a:pt x="219221" y="34106"/>
                </a:cubicBezTo>
                <a:close/>
                <a:moveTo>
                  <a:pt x="0" y="0"/>
                </a:moveTo>
                <a:lnTo>
                  <a:pt x="0" y="104664"/>
                </a:lnTo>
                <a:lnTo>
                  <a:pt x="285774" y="104664"/>
                </a:lnTo>
                <a:lnTo>
                  <a:pt x="285774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390625" y="1615350"/>
            <a:ext cx="54864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ubTitle" idx="1"/>
          </p:nvPr>
        </p:nvSpPr>
        <p:spPr>
          <a:xfrm>
            <a:off x="428725" y="2405925"/>
            <a:ext cx="60102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None/>
              <a:defRPr sz="18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le Description ">
  <p:cSld name="CUSTOM_8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408825" y="1214450"/>
            <a:ext cx="5439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408825" y="2014700"/>
            <a:ext cx="4038600" cy="27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Blue">
  <p:cSld name="CUSTOM_3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5474550" y="21308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 Blue">
  <p:cSld name="CUSTOM_3_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407625" y="23297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CUSTOM_6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89775" y="1559475"/>
            <a:ext cx="73254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389775" y="2043600"/>
            <a:ext cx="37440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1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/>
        </p:nvSpPr>
        <p:spPr>
          <a:xfrm>
            <a:off x="3792450" y="1622700"/>
            <a:ext cx="7641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“</a:t>
            </a:r>
            <a:endParaRPr sz="1400" b="0" i="0" u="none" strike="noStrike" cap="non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3989350" y="1758225"/>
            <a:ext cx="42213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ubTitle" idx="1"/>
          </p:nvPr>
        </p:nvSpPr>
        <p:spPr>
          <a:xfrm>
            <a:off x="5523850" y="3482250"/>
            <a:ext cx="26868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0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/>
          <p:nvPr/>
        </p:nvSpPr>
        <p:spPr>
          <a:xfrm>
            <a:off x="2001675" y="1253325"/>
            <a:ext cx="5140645" cy="2414169"/>
          </a:xfrm>
          <a:custGeom>
            <a:avLst/>
            <a:gdLst/>
            <a:ahLst/>
            <a:cxnLst/>
            <a:rect l="l" t="t" r="r" b="b"/>
            <a:pathLst>
              <a:path w="281795" h="141635" extrusionOk="0">
                <a:moveTo>
                  <a:pt x="37077" y="0"/>
                </a:moveTo>
                <a:cubicBezTo>
                  <a:pt x="16599" y="78"/>
                  <a:pt x="78" y="16599"/>
                  <a:pt x="0" y="37077"/>
                </a:cubicBezTo>
                <a:lnTo>
                  <a:pt x="0" y="104558"/>
                </a:lnTo>
                <a:cubicBezTo>
                  <a:pt x="78" y="124958"/>
                  <a:pt x="16599" y="141479"/>
                  <a:pt x="37077" y="141557"/>
                </a:cubicBezTo>
                <a:lnTo>
                  <a:pt x="244175" y="141557"/>
                </a:lnTo>
                <a:lnTo>
                  <a:pt x="276830" y="141634"/>
                </a:lnTo>
                <a:cubicBezTo>
                  <a:pt x="281795" y="141634"/>
                  <a:pt x="281252" y="138842"/>
                  <a:pt x="281252" y="138842"/>
                </a:cubicBezTo>
                <a:lnTo>
                  <a:pt x="281252" y="37077"/>
                </a:lnTo>
                <a:cubicBezTo>
                  <a:pt x="281174" y="16599"/>
                  <a:pt x="264575" y="78"/>
                  <a:pt x="244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2352700" y="1643925"/>
            <a:ext cx="45243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ubTitle" idx="1"/>
          </p:nvPr>
        </p:nvSpPr>
        <p:spPr>
          <a:xfrm>
            <a:off x="4562500" y="3739425"/>
            <a:ext cx="2579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2"/>
          </p:nvPr>
        </p:nvSpPr>
        <p:spPr>
          <a:xfrm>
            <a:off x="322807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3"/>
          </p:nvPr>
        </p:nvSpPr>
        <p:spPr>
          <a:xfrm>
            <a:off x="6047325" y="1176500"/>
            <a:ext cx="26292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 - Left justified">
  <p:cSld name="CUSTOM_2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396150" y="2292100"/>
            <a:ext cx="90138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 idx="2"/>
          </p:nvPr>
        </p:nvSpPr>
        <p:spPr>
          <a:xfrm>
            <a:off x="400050" y="1753075"/>
            <a:ext cx="68952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text">
  <p:cSld name="CUSTOM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408825" y="1176350"/>
            <a:ext cx="82971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08825" y="3759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Green">
  <p:cSld name="CUSTOM_13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Orange">
  <p:cSld name="CUSTOM_14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Red">
  <p:cSld name="CUSTOM_14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Red">
  <p:cSld name="CUSTOM_2_3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Dark Yellow">
  <p:cSld name="CUSTOM_2_4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">
  <p:cSld name="CUSTOM_3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6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ubTitle" idx="1"/>
          </p:nvPr>
        </p:nvSpPr>
        <p:spPr>
          <a:xfrm>
            <a:off x="407625" y="24821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Green">
  <p:cSld name="CUSTOM_3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5474550" y="22832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7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1">
  <p:cSld name="Blank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">
  <p:cSld name="CUSTOM_2_3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0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1" name="Google Shape;111;p30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12" name="Google Shape;112;p30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13" name="Google Shape;113;p30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0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0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0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" name="Google Shape;117;p30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18" name="Google Shape;118;p30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9" name="Google Shape;119;p30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20" name="Google Shape;120;p30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30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30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30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30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Blue">
  <p:cSld name="CUSTOM_2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"/>
              <a:buNone/>
              <a:defRPr sz="400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terprise Presentation - Title and Subtitle 1">
  <p:cSld name="1_Enterprise Presentation - Title and Subtitle 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1125" tIns="35550" rIns="71125" bIns="35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Blank">
  <p:cSld name="CUSTOM_8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 1">
  <p:cSld name="CUSTOM_2_3_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3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3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32" name="Google Shape;132;p3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33" name="Google Shape;133;p3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3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3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" name="Google Shape;137;p3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38" name="Google Shape;138;p3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9" name="Google Shape;139;p33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40" name="Google Shape;140;p3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3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3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3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3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Google Sans"/>
              <a:buChar char="●"/>
              <a:defRPr sz="26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3 line body">
  <p:cSld name="MAIN_POINT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35"/>
          <p:cNvSpPr txBox="1">
            <a:spLocks noGrp="1"/>
          </p:cNvSpPr>
          <p:nvPr>
            <p:ph type="title"/>
          </p:nvPr>
        </p:nvSpPr>
        <p:spPr>
          <a:xfrm>
            <a:off x="342863" y="15202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35"/>
          <p:cNvSpPr txBox="1">
            <a:spLocks noGrp="1"/>
          </p:cNvSpPr>
          <p:nvPr>
            <p:ph type="title" idx="2"/>
          </p:nvPr>
        </p:nvSpPr>
        <p:spPr>
          <a:xfrm>
            <a:off x="342863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35"/>
          <p:cNvSpPr txBox="1">
            <a:spLocks noGrp="1"/>
          </p:cNvSpPr>
          <p:nvPr>
            <p:ph type="title" idx="3"/>
          </p:nvPr>
        </p:nvSpPr>
        <p:spPr>
          <a:xfrm>
            <a:off x="342938" y="33946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">
  <p:cSld name="MAIN_POINT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36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36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36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, and picture">
  <p:cSld name="TITLE_ONLY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37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Google Sans"/>
              <a:buChar char="●"/>
              <a:defRPr sz="26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37"/>
          <p:cNvSpPr/>
          <p:nvPr/>
        </p:nvSpPr>
        <p:spPr>
          <a:xfrm>
            <a:off x="4743300" y="0"/>
            <a:ext cx="440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Loading image...</a:t>
            </a:r>
            <a:endParaRPr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6" name="Google Shape;166;p37"/>
          <p:cNvSpPr txBox="1">
            <a:spLocks noGrp="1"/>
          </p:cNvSpPr>
          <p:nvPr>
            <p:ph type="title" idx="2"/>
          </p:nvPr>
        </p:nvSpPr>
        <p:spPr>
          <a:xfrm>
            <a:off x="342900" y="9502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Google Sans"/>
              <a:buChar char="●"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7" name="Google Shape;167;p37"/>
          <p:cNvSpPr txBox="1">
            <a:spLocks noGrp="1"/>
          </p:cNvSpPr>
          <p:nvPr>
            <p:ph type="title" idx="3"/>
          </p:nvPr>
        </p:nvSpPr>
        <p:spPr>
          <a:xfrm>
            <a:off x="342900" y="1407450"/>
            <a:ext cx="406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Google Sans"/>
              <a:buChar char="●"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8" name="Google Shape;168;p37"/>
          <p:cNvSpPr txBox="1">
            <a:spLocks noGrp="1"/>
          </p:cNvSpPr>
          <p:nvPr>
            <p:ph type="title" idx="4"/>
          </p:nvPr>
        </p:nvSpPr>
        <p:spPr>
          <a:xfrm>
            <a:off x="342900" y="22456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800"/>
              <a:buFont typeface="Google Sans"/>
              <a:buChar char="●"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 type="blank">
  <p:cSld name="BLANK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 1">
  <p:cSld name="MAIN_POINT_3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9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39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39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ssage">
  <p:cSld name="MAIN_POINT_1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342863" y="21145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ile only">
  <p:cSld name="CUSTOM_5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40386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2"/>
          </p:nvPr>
        </p:nvSpPr>
        <p:spPr>
          <a:xfrm>
            <a:off x="4578950" y="1176500"/>
            <a:ext cx="40977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Logo only">
  <p:cSld name="CUSTOM_7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2050" y="681700"/>
            <a:ext cx="2826850" cy="3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351900" y="3988250"/>
            <a:ext cx="42588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t to know">
  <p:cSld name="CUSTOM_4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/>
          <p:nvPr/>
        </p:nvSpPr>
        <p:spPr>
          <a:xfrm>
            <a:off x="-25" y="0"/>
            <a:ext cx="9144054" cy="3413781"/>
          </a:xfrm>
          <a:custGeom>
            <a:avLst/>
            <a:gdLst/>
            <a:ahLst/>
            <a:cxnLst/>
            <a:rect l="l" t="t" r="r" b="b"/>
            <a:pathLst>
              <a:path w="285774" h="106689" extrusionOk="0">
                <a:moveTo>
                  <a:pt x="56815" y="38883"/>
                </a:moveTo>
                <a:cubicBezTo>
                  <a:pt x="60698" y="38883"/>
                  <a:pt x="64615" y="39632"/>
                  <a:pt x="68348" y="41175"/>
                </a:cubicBezTo>
                <a:cubicBezTo>
                  <a:pt x="79612" y="45843"/>
                  <a:pt x="86971" y="56845"/>
                  <a:pt x="86971" y="69062"/>
                </a:cubicBezTo>
                <a:cubicBezTo>
                  <a:pt x="86971" y="85732"/>
                  <a:pt x="73468" y="99258"/>
                  <a:pt x="56798" y="99258"/>
                </a:cubicBezTo>
                <a:cubicBezTo>
                  <a:pt x="44581" y="99258"/>
                  <a:pt x="33578" y="91900"/>
                  <a:pt x="28911" y="80612"/>
                </a:cubicBezTo>
                <a:cubicBezTo>
                  <a:pt x="24243" y="69347"/>
                  <a:pt x="26815" y="56369"/>
                  <a:pt x="35460" y="47724"/>
                </a:cubicBezTo>
                <a:cubicBezTo>
                  <a:pt x="41230" y="41953"/>
                  <a:pt x="48953" y="38883"/>
                  <a:pt x="56815" y="38883"/>
                </a:cubicBezTo>
                <a:close/>
                <a:moveTo>
                  <a:pt x="0" y="0"/>
                </a:moveTo>
                <a:lnTo>
                  <a:pt x="0" y="106688"/>
                </a:lnTo>
                <a:lnTo>
                  <a:pt x="285774" y="106688"/>
                </a:lnTo>
                <a:lnTo>
                  <a:pt x="28577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113325" y="1359975"/>
            <a:ext cx="57720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3114700" y="2158275"/>
            <a:ext cx="5305500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Green">
  <p:cSld name="CUSTOM_2_2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Blue">
  <p:cSld name="CUSTOM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1"/>
          <p:cNvSpPr txBox="1"/>
          <p:nvPr/>
        </p:nvSpPr>
        <p:spPr>
          <a:xfrm>
            <a:off x="4867275" y="3733800"/>
            <a:ext cx="5145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41"/>
          <p:cNvSpPr txBox="1"/>
          <p:nvPr/>
        </p:nvSpPr>
        <p:spPr>
          <a:xfrm>
            <a:off x="2505075" y="3676650"/>
            <a:ext cx="5229300" cy="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41"/>
          <p:cNvSpPr txBox="1"/>
          <p:nvPr/>
        </p:nvSpPr>
        <p:spPr>
          <a:xfrm>
            <a:off x="1981200" y="3505200"/>
            <a:ext cx="8193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41"/>
          <p:cNvSpPr/>
          <p:nvPr/>
        </p:nvSpPr>
        <p:spPr>
          <a:xfrm>
            <a:off x="10525" y="4349200"/>
            <a:ext cx="9017100" cy="71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41"/>
          <p:cNvSpPr/>
          <p:nvPr/>
        </p:nvSpPr>
        <p:spPr>
          <a:xfrm>
            <a:off x="614400" y="9036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41"/>
          <p:cNvSpPr/>
          <p:nvPr/>
        </p:nvSpPr>
        <p:spPr>
          <a:xfrm>
            <a:off x="6510900" y="9036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1"/>
          <p:cNvSpPr/>
          <p:nvPr/>
        </p:nvSpPr>
        <p:spPr>
          <a:xfrm>
            <a:off x="3562650" y="9036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1"/>
          <p:cNvSpPr/>
          <p:nvPr/>
        </p:nvSpPr>
        <p:spPr>
          <a:xfrm>
            <a:off x="614400" y="31311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41"/>
          <p:cNvSpPr/>
          <p:nvPr/>
        </p:nvSpPr>
        <p:spPr>
          <a:xfrm>
            <a:off x="6510900" y="31311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1"/>
          <p:cNvSpPr/>
          <p:nvPr/>
        </p:nvSpPr>
        <p:spPr>
          <a:xfrm>
            <a:off x="3562650" y="31311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4" name="Google Shape;194;p41"/>
          <p:cNvCxnSpPr/>
          <p:nvPr/>
        </p:nvCxnSpPr>
        <p:spPr>
          <a:xfrm>
            <a:off x="604200" y="26161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41"/>
          <p:cNvCxnSpPr/>
          <p:nvPr/>
        </p:nvCxnSpPr>
        <p:spPr>
          <a:xfrm>
            <a:off x="604200" y="28246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41"/>
          <p:cNvCxnSpPr/>
          <p:nvPr/>
        </p:nvCxnSpPr>
        <p:spPr>
          <a:xfrm>
            <a:off x="3562650" y="26182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41"/>
          <p:cNvCxnSpPr/>
          <p:nvPr/>
        </p:nvCxnSpPr>
        <p:spPr>
          <a:xfrm>
            <a:off x="3562650" y="28266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41"/>
          <p:cNvCxnSpPr/>
          <p:nvPr/>
        </p:nvCxnSpPr>
        <p:spPr>
          <a:xfrm>
            <a:off x="6500700" y="26202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41"/>
          <p:cNvCxnSpPr/>
          <p:nvPr/>
        </p:nvCxnSpPr>
        <p:spPr>
          <a:xfrm>
            <a:off x="6500700" y="28287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41"/>
          <p:cNvCxnSpPr/>
          <p:nvPr/>
        </p:nvCxnSpPr>
        <p:spPr>
          <a:xfrm>
            <a:off x="604200" y="47872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41"/>
          <p:cNvCxnSpPr/>
          <p:nvPr/>
        </p:nvCxnSpPr>
        <p:spPr>
          <a:xfrm>
            <a:off x="604200" y="49957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41"/>
          <p:cNvCxnSpPr/>
          <p:nvPr/>
        </p:nvCxnSpPr>
        <p:spPr>
          <a:xfrm>
            <a:off x="3562650" y="47852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41"/>
          <p:cNvCxnSpPr/>
          <p:nvPr/>
        </p:nvCxnSpPr>
        <p:spPr>
          <a:xfrm>
            <a:off x="3562650" y="49936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41"/>
          <p:cNvCxnSpPr/>
          <p:nvPr/>
        </p:nvCxnSpPr>
        <p:spPr>
          <a:xfrm>
            <a:off x="6500700" y="47893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41"/>
          <p:cNvCxnSpPr/>
          <p:nvPr/>
        </p:nvCxnSpPr>
        <p:spPr>
          <a:xfrm>
            <a:off x="6500700" y="49977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Google Shape;206;p41"/>
          <p:cNvSpPr txBox="1"/>
          <p:nvPr/>
        </p:nvSpPr>
        <p:spPr>
          <a:xfrm>
            <a:off x="-20781" y="92288"/>
            <a:ext cx="9314021" cy="63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UX Design Storyboard	</a:t>
            </a:r>
            <a:r>
              <a:rPr lang="en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			</a:t>
            </a:r>
            <a:endParaRPr dirty="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Scenario: </a:t>
            </a:r>
            <a:r>
              <a:rPr lang="en-US" altLang="zh-CN" sz="1000" b="1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Utilize the Amazon Best Seller App to identify the top-selling products specifically catered to Amazon business professionals. –big picture</a:t>
            </a:r>
            <a:endParaRPr sz="1000" b="1" dirty="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E48A03-55CB-CE71-D605-605BF59D5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54" y="925378"/>
            <a:ext cx="1033820" cy="143424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22C6AD1-0D95-087D-D6B9-433DEADA2B84}"/>
              </a:ext>
            </a:extLst>
          </p:cNvPr>
          <p:cNvSpPr txBox="1"/>
          <p:nvPr/>
        </p:nvSpPr>
        <p:spPr>
          <a:xfrm>
            <a:off x="561872" y="2327116"/>
            <a:ext cx="2123755" cy="525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Li Ming frustrated with finding the top-selling products on Amazon.</a:t>
            </a:r>
            <a:endParaRPr lang="zh-CN" altLang="en-US" sz="1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5336C6-3A96-CF43-0509-039E05ABA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652" y="994441"/>
            <a:ext cx="1284696" cy="129611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FCF21B2-B7CF-8357-57FD-1B3AC29E62B0}"/>
              </a:ext>
            </a:extLst>
          </p:cNvPr>
          <p:cNvSpPr txBox="1"/>
          <p:nvPr/>
        </p:nvSpPr>
        <p:spPr>
          <a:xfrm>
            <a:off x="3494052" y="2327116"/>
            <a:ext cx="2123755" cy="525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Li Ming downloads Amazon Best Seller App and opens it.</a:t>
            </a:r>
            <a:endParaRPr lang="zh-CN" altLang="en-US" sz="1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237EB4-5981-BEF5-8134-B2119D36C04F}"/>
              </a:ext>
            </a:extLst>
          </p:cNvPr>
          <p:cNvSpPr txBox="1"/>
          <p:nvPr/>
        </p:nvSpPr>
        <p:spPr>
          <a:xfrm>
            <a:off x="6458372" y="2341203"/>
            <a:ext cx="2123755" cy="525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Li Ming is happy that the app is screen reader friendly.</a:t>
            </a:r>
            <a:endParaRPr lang="zh-CN" altLang="en-US" sz="10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DC35B74-67F7-A062-167B-06A56A601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8043" y="1096571"/>
            <a:ext cx="1304412" cy="119398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30BDC17-B78E-A999-E590-C234DC331C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095" y="3161371"/>
            <a:ext cx="1011844" cy="141856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A9E0F5B-0D58-A97C-A5A5-49C18161F02C}"/>
              </a:ext>
            </a:extLst>
          </p:cNvPr>
          <p:cNvSpPr txBox="1"/>
          <p:nvPr/>
        </p:nvSpPr>
        <p:spPr>
          <a:xfrm>
            <a:off x="611492" y="4524517"/>
            <a:ext cx="2123755" cy="525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Li Ming finds the lists of best sellers.</a:t>
            </a:r>
            <a:endParaRPr lang="zh-CN" altLang="en-US" sz="100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E08B4C8-3591-BC58-B86D-2BCD6F39DF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7903" y="3243201"/>
            <a:ext cx="1753872" cy="124503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D3E2914B-E284-0F8C-51A3-18C981A72894}"/>
              </a:ext>
            </a:extLst>
          </p:cNvPr>
          <p:cNvSpPr txBox="1"/>
          <p:nvPr/>
        </p:nvSpPr>
        <p:spPr>
          <a:xfrm>
            <a:off x="3494052" y="4531573"/>
            <a:ext cx="2123755" cy="525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Li Ming picked the products for her Amazon business website.</a:t>
            </a:r>
            <a:endParaRPr lang="zh-CN" altLang="en-US" sz="1000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0DEDF43A-999D-085A-F9DC-380E176570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3703" y="3403733"/>
            <a:ext cx="1922821" cy="9075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90C1F27E-7CE0-9451-975F-DD2F490879AF}"/>
              </a:ext>
            </a:extLst>
          </p:cNvPr>
          <p:cNvSpPr txBox="1"/>
          <p:nvPr/>
        </p:nvSpPr>
        <p:spPr>
          <a:xfrm>
            <a:off x="6445210" y="4532710"/>
            <a:ext cx="2470190" cy="525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Li Ming sells products to customers all over the world and makes a fortune .</a:t>
            </a:r>
            <a:endParaRPr lang="zh-CN" alt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1"/>
          <p:cNvSpPr txBox="1"/>
          <p:nvPr/>
        </p:nvSpPr>
        <p:spPr>
          <a:xfrm>
            <a:off x="4867275" y="3733800"/>
            <a:ext cx="5145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41"/>
          <p:cNvSpPr txBox="1"/>
          <p:nvPr/>
        </p:nvSpPr>
        <p:spPr>
          <a:xfrm>
            <a:off x="2505075" y="3676650"/>
            <a:ext cx="5229300" cy="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41"/>
          <p:cNvSpPr txBox="1"/>
          <p:nvPr/>
        </p:nvSpPr>
        <p:spPr>
          <a:xfrm>
            <a:off x="1981200" y="3505200"/>
            <a:ext cx="8193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41"/>
          <p:cNvSpPr/>
          <p:nvPr/>
        </p:nvSpPr>
        <p:spPr>
          <a:xfrm>
            <a:off x="10525" y="4349200"/>
            <a:ext cx="9017100" cy="71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41"/>
          <p:cNvSpPr/>
          <p:nvPr/>
        </p:nvSpPr>
        <p:spPr>
          <a:xfrm>
            <a:off x="614400" y="9036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41"/>
          <p:cNvSpPr/>
          <p:nvPr/>
        </p:nvSpPr>
        <p:spPr>
          <a:xfrm>
            <a:off x="6510900" y="9036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1"/>
          <p:cNvSpPr/>
          <p:nvPr/>
        </p:nvSpPr>
        <p:spPr>
          <a:xfrm>
            <a:off x="3562650" y="9036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1"/>
          <p:cNvSpPr/>
          <p:nvPr/>
        </p:nvSpPr>
        <p:spPr>
          <a:xfrm>
            <a:off x="614400" y="31311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41"/>
          <p:cNvSpPr/>
          <p:nvPr/>
        </p:nvSpPr>
        <p:spPr>
          <a:xfrm>
            <a:off x="6510900" y="31311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1"/>
          <p:cNvSpPr/>
          <p:nvPr/>
        </p:nvSpPr>
        <p:spPr>
          <a:xfrm>
            <a:off x="3562650" y="31311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4" name="Google Shape;194;p41"/>
          <p:cNvCxnSpPr/>
          <p:nvPr/>
        </p:nvCxnSpPr>
        <p:spPr>
          <a:xfrm>
            <a:off x="604200" y="26161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41"/>
          <p:cNvCxnSpPr/>
          <p:nvPr/>
        </p:nvCxnSpPr>
        <p:spPr>
          <a:xfrm>
            <a:off x="604200" y="28246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41"/>
          <p:cNvCxnSpPr/>
          <p:nvPr/>
        </p:nvCxnSpPr>
        <p:spPr>
          <a:xfrm>
            <a:off x="3562650" y="26182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41"/>
          <p:cNvCxnSpPr/>
          <p:nvPr/>
        </p:nvCxnSpPr>
        <p:spPr>
          <a:xfrm>
            <a:off x="3562650" y="28266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41"/>
          <p:cNvCxnSpPr/>
          <p:nvPr/>
        </p:nvCxnSpPr>
        <p:spPr>
          <a:xfrm>
            <a:off x="6500700" y="26202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41"/>
          <p:cNvCxnSpPr/>
          <p:nvPr/>
        </p:nvCxnSpPr>
        <p:spPr>
          <a:xfrm>
            <a:off x="6500700" y="28287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41"/>
          <p:cNvCxnSpPr/>
          <p:nvPr/>
        </p:nvCxnSpPr>
        <p:spPr>
          <a:xfrm>
            <a:off x="604200" y="47872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41"/>
          <p:cNvCxnSpPr/>
          <p:nvPr/>
        </p:nvCxnSpPr>
        <p:spPr>
          <a:xfrm>
            <a:off x="604200" y="49957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41"/>
          <p:cNvCxnSpPr/>
          <p:nvPr/>
        </p:nvCxnSpPr>
        <p:spPr>
          <a:xfrm>
            <a:off x="3562650" y="47852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41"/>
          <p:cNvCxnSpPr/>
          <p:nvPr/>
        </p:nvCxnSpPr>
        <p:spPr>
          <a:xfrm>
            <a:off x="3562650" y="49936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41"/>
          <p:cNvCxnSpPr/>
          <p:nvPr/>
        </p:nvCxnSpPr>
        <p:spPr>
          <a:xfrm>
            <a:off x="6500700" y="47893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41"/>
          <p:cNvCxnSpPr/>
          <p:nvPr/>
        </p:nvCxnSpPr>
        <p:spPr>
          <a:xfrm>
            <a:off x="6500700" y="49977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Google Shape;206;p41"/>
          <p:cNvSpPr txBox="1"/>
          <p:nvPr/>
        </p:nvSpPr>
        <p:spPr>
          <a:xfrm>
            <a:off x="-14591" y="74488"/>
            <a:ext cx="9509756" cy="63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UX Design Storyboard	</a:t>
            </a:r>
            <a:r>
              <a:rPr lang="en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			</a:t>
            </a:r>
            <a:endParaRPr dirty="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Scenario: </a:t>
            </a:r>
            <a:r>
              <a:rPr lang="en-US" altLang="zh-CN" sz="1000" b="1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Utilize the Amazon Best Seller App to identify the top-selling products specifically catered to Amazon business professionals. –close-up</a:t>
            </a:r>
            <a:endParaRPr sz="1000" b="1" dirty="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C1410B-F015-3BC5-0843-5951093E3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71" y="943463"/>
            <a:ext cx="986852" cy="141467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C6722D9-A88B-189B-DB0C-747DDAD9FE95}"/>
              </a:ext>
            </a:extLst>
          </p:cNvPr>
          <p:cNvSpPr txBox="1"/>
          <p:nvPr/>
        </p:nvSpPr>
        <p:spPr>
          <a:xfrm>
            <a:off x="561872" y="2327116"/>
            <a:ext cx="2123755" cy="525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Li Ming downloads the app and opens the app.</a:t>
            </a:r>
            <a:endParaRPr lang="zh-CN" altLang="en-US" sz="1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9BADBC-E14F-7C2B-E190-09A0631C2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8722" y="934061"/>
            <a:ext cx="1190533" cy="140998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DB8ADAB-1734-41DE-3AF8-29E337AE73EE}"/>
              </a:ext>
            </a:extLst>
          </p:cNvPr>
          <p:cNvSpPr txBox="1"/>
          <p:nvPr/>
        </p:nvSpPr>
        <p:spPr>
          <a:xfrm>
            <a:off x="3510122" y="2343860"/>
            <a:ext cx="2123755" cy="525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Li Ming is welcomed on the homepage.</a:t>
            </a:r>
            <a:endParaRPr lang="zh-CN" altLang="en-US" sz="1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A02E87-6355-3DD9-F2F6-25D984A750F9}"/>
              </a:ext>
            </a:extLst>
          </p:cNvPr>
          <p:cNvSpPr txBox="1"/>
          <p:nvPr/>
        </p:nvSpPr>
        <p:spPr>
          <a:xfrm>
            <a:off x="6450729" y="2353417"/>
            <a:ext cx="2123755" cy="525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Li Ming is searching the top-selling woman bags.</a:t>
            </a:r>
            <a:endParaRPr lang="zh-CN" altLang="en-US" sz="10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0E24CFE-50AE-C890-6299-67097B1F6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9656" y="921103"/>
            <a:ext cx="1025899" cy="143099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A55C740-0C12-3E99-03AB-C500AF7B89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344" y="3161639"/>
            <a:ext cx="1137029" cy="143275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85C878A-E4EA-5CA3-961D-B19A9A1E2772}"/>
              </a:ext>
            </a:extLst>
          </p:cNvPr>
          <p:cNvSpPr txBox="1"/>
          <p:nvPr/>
        </p:nvSpPr>
        <p:spPr>
          <a:xfrm>
            <a:off x="533980" y="4536235"/>
            <a:ext cx="2123755" cy="525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Li Ming gets a list of top-selling woman bags.</a:t>
            </a:r>
            <a:endParaRPr lang="zh-CN" altLang="en-US" sz="10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1E38D49-B79E-7054-EE06-A6377293D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360" y="3143665"/>
            <a:ext cx="1070265" cy="142161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CB708A99-6DE1-64C7-513B-A57EED0EC794}"/>
              </a:ext>
            </a:extLst>
          </p:cNvPr>
          <p:cNvSpPr txBox="1"/>
          <p:nvPr/>
        </p:nvSpPr>
        <p:spPr>
          <a:xfrm>
            <a:off x="3477995" y="4517617"/>
            <a:ext cx="2123755" cy="525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Li Ming reads the detail of some woman bag.</a:t>
            </a:r>
            <a:endParaRPr lang="zh-CN" altLang="en-US" sz="100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5692691-5F0B-7C63-9855-D3B4CE6FFA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1999" y="3170174"/>
            <a:ext cx="897435" cy="1394402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1E1E0BA5-3D94-FE66-6802-B1C2BCBF13E3}"/>
              </a:ext>
            </a:extLst>
          </p:cNvPr>
          <p:cNvSpPr txBox="1"/>
          <p:nvPr/>
        </p:nvSpPr>
        <p:spPr>
          <a:xfrm>
            <a:off x="6446645" y="4524517"/>
            <a:ext cx="2123755" cy="525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Li Ming adds the list of top-selling woman bags to her </a:t>
            </a:r>
            <a:r>
              <a:rPr lang="en-US" altLang="zh-CN" sz="1000" dirty="0" err="1"/>
              <a:t>favourites</a:t>
            </a:r>
            <a:r>
              <a:rPr lang="en-US" altLang="zh-CN" sz="1000" dirty="0"/>
              <a:t>.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26830562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188</Words>
  <Application>Microsoft Office PowerPoint</Application>
  <PresentationFormat>全屏显示(16:9)</PresentationFormat>
  <Paragraphs>18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Google Sans Medium</vt:lpstr>
      <vt:lpstr>Arial</vt:lpstr>
      <vt:lpstr>Google Sans</vt:lpstr>
      <vt:lpstr>Google Recruitment 2018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KM5391</cp:lastModifiedBy>
  <cp:revision>19</cp:revision>
  <dcterms:modified xsi:type="dcterms:W3CDTF">2023-11-24T07:48:51Z</dcterms:modified>
</cp:coreProperties>
</file>