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5143500" type="screen16x9"/>
  <p:notesSz cx="6858000" cy="9144000"/>
  <p:embeddedFontLst>
    <p:embeddedFont>
      <p:font typeface="Google Sans" panose="02010600030101010101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3" autoAdjust="0"/>
  </p:normalViewPr>
  <p:slideViewPr>
    <p:cSldViewPr snapToGrid="0">
      <p:cViewPr varScale="1">
        <p:scale>
          <a:sx n="130" d="100"/>
          <a:sy n="130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4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disabled</a:t>
            </a:r>
            <a:r>
              <a:rPr lang="zh-CN" altLang="en-US" dirty="0"/>
              <a:t>，</a:t>
            </a:r>
            <a:r>
              <a:rPr lang="en-US" altLang="zh-CN" dirty="0"/>
              <a:t>gay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77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sz="1800" i="1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 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points that they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encounter or try to avoid</a:t>
            </a: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Lei </a:t>
            </a:r>
            <a:r>
              <a:rPr lang="en-US" altLang="zh-CN" sz="1900" b="1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Zicing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D2726D7A-CF27-2DB4-35FA-5DB8897F8B9C}"/>
              </a:ext>
            </a:extLst>
          </p:cNvPr>
          <p:cNvSpPr txBox="1"/>
          <p:nvPr/>
        </p:nvSpPr>
        <p:spPr>
          <a:xfrm>
            <a:off x="1707850" y="3614499"/>
            <a:ext cx="3570732" cy="147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26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Master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Hong Kong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dirty="0">
                <a:latin typeface="Google Sans"/>
                <a:ea typeface="Google Sans"/>
                <a:cs typeface="Google Sans"/>
                <a:sym typeface="Google Sans"/>
              </a:rPr>
              <a:t>Single</a:t>
            </a: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dirty="0">
                <a:latin typeface="Google Sans"/>
                <a:ea typeface="Google Sans"/>
                <a:cs typeface="Google Sans"/>
                <a:sym typeface="Google Sans"/>
              </a:rPr>
              <a:t>Entrepreneur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dirty="0">
                <a:latin typeface="Google Sans"/>
                <a:ea typeface="Google Sans"/>
                <a:cs typeface="Google Sans"/>
                <a:sym typeface="Google Sans"/>
              </a:rPr>
              <a:t>(Founder &amp; CEO of her design company)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4836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John</a:t>
            </a:r>
            <a:r>
              <a:rPr lang="en-GB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Morgan</a:t>
            </a: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49" y="3614500"/>
            <a:ext cx="1998241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35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Bachelor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Adelaide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Single father of a son</a:t>
            </a: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Developer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718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141</Words>
  <Application>Microsoft Office PowerPoint</Application>
  <PresentationFormat>全屏显示(16:9)</PresentationFormat>
  <Paragraphs>51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Google Sans</vt:lpstr>
      <vt:lpstr>Arial</vt:lpstr>
      <vt:lpstr>Simple Light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KM5391</cp:lastModifiedBy>
  <cp:revision>6</cp:revision>
  <dcterms:modified xsi:type="dcterms:W3CDTF">2023-04-15T12:55:51Z</dcterms:modified>
</cp:coreProperties>
</file>